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howGuides="1">
      <p:cViewPr varScale="1">
        <p:scale>
          <a:sx n="86" d="100"/>
          <a:sy n="86" d="100"/>
        </p:scale>
        <p:origin x="9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5114" y="163019"/>
            <a:ext cx="3227206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(“cd &lt;path&gt;”)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61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getCurrDirectory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146286" y="2653306"/>
            <a:ext cx="2486" cy="24179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cd:Cd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getCurrDirectory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7046040" y="4143873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85755" y="4167051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5716820" y="376295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updateCurrDirectory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202504" y="421266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 flipV="1">
            <a:off x="7202504" y="438616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685755" y="4519591"/>
            <a:ext cx="14365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8655703" y="4219083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12D00-2CF1-4580-9F76-17B3F3BA02D7}"/>
              </a:ext>
            </a:extLst>
          </p:cNvPr>
          <p:cNvSpPr/>
          <p:nvPr/>
        </p:nvSpPr>
        <p:spPr>
          <a:xfrm>
            <a:off x="4267200" y="3657600"/>
            <a:ext cx="5029200" cy="110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59C5-B41E-47DE-B520-5B9E76BB9592}"/>
              </a:ext>
            </a:extLst>
          </p:cNvPr>
          <p:cNvSpPr txBox="1"/>
          <p:nvPr/>
        </p:nvSpPr>
        <p:spPr>
          <a:xfrm>
            <a:off x="4267200" y="3657600"/>
            <a:ext cx="414313" cy="2769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4193E-E902-4C34-8911-47BF735E523F}"/>
              </a:ext>
            </a:extLst>
          </p:cNvPr>
          <p:cNvSpPr txBox="1"/>
          <p:nvPr/>
        </p:nvSpPr>
        <p:spPr>
          <a:xfrm>
            <a:off x="4625533" y="3672990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[</a:t>
            </a:r>
            <a:r>
              <a:rPr lang="en-SG" sz="1100" dirty="0" err="1"/>
              <a:t>isDirectory</a:t>
            </a:r>
            <a:r>
              <a:rPr lang="en-SG" sz="1100" dirty="0"/>
              <a:t>()]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0341EB-5947-4D0D-8346-066C7BE3C600}"/>
              </a:ext>
            </a:extLst>
          </p:cNvPr>
          <p:cNvSpPr txBox="1"/>
          <p:nvPr/>
        </p:nvSpPr>
        <p:spPr>
          <a:xfrm>
            <a:off x="7264293" y="3962400"/>
            <a:ext cx="1422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updateUserPrefs</a:t>
            </a:r>
            <a:r>
              <a:rPr lang="en-US" sz="1200" dirty="0">
                <a:solidFill>
                  <a:srgbClr val="7030A0"/>
                </a:solidFill>
              </a:rPr>
              <a:t>(Path)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46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Zhang Tianyang</cp:lastModifiedBy>
  <cp:revision>115</cp:revision>
  <dcterms:created xsi:type="dcterms:W3CDTF">2016-07-22T14:33:02Z</dcterms:created>
  <dcterms:modified xsi:type="dcterms:W3CDTF">2018-11-01T22:20:29Z</dcterms:modified>
</cp:coreProperties>
</file>