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8" d="100"/>
          <a:sy n="88" d="100"/>
        </p:scale>
        <p:origin x="152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83</cp:revision>
  <dcterms:created xsi:type="dcterms:W3CDTF">2016-07-22T14:33:02Z</dcterms:created>
  <dcterms:modified xsi:type="dcterms:W3CDTF">2018-06-27T08:53:14Z</dcterms:modified>
</cp:coreProperties>
</file>