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Ivan Ho Weng Kwong</cp:lastModifiedBy>
  <cp:revision>20</cp:revision>
  <dcterms:created xsi:type="dcterms:W3CDTF">2017-07-28T00:49:09Z</dcterms:created>
  <dcterms:modified xsi:type="dcterms:W3CDTF">2018-10-17T13:04:17Z</dcterms:modified>
</cp:coreProperties>
</file>