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CB5AF6-313B-3542-A938-1F0F3617320F}"/>
              </a:ext>
            </a:extLst>
          </p:cNvPr>
          <p:cNvSpPr/>
          <p:nvPr/>
        </p:nvSpPr>
        <p:spPr>
          <a:xfrm>
            <a:off x="0" y="-822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561833" y="3109225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797502" y="3227060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011677" y="2847385"/>
            <a:ext cx="1462430" cy="6835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pass in transformations with arguments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74107" y="3172711"/>
            <a:ext cx="697069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 rot="16200000">
            <a:off x="6629353" y="293232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211606" y="462742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565500" y="2018483"/>
            <a:ext cx="232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[after parse the inputs, apply command call </a:t>
            </a:r>
            <a:r>
              <a:rPr lang="en-SG" sz="1200" dirty="0" err="1"/>
              <a:t>ImageMagickUtil</a:t>
            </a:r>
            <a:r>
              <a:rPr lang="en-SG" sz="1200" dirty="0"/>
              <a:t> and pass the transformation]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28557" y="462742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8C0170-F373-1F40-8FC8-731E77DCA30B}"/>
              </a:ext>
            </a:extLst>
          </p:cNvPr>
          <p:cNvSpPr txBox="1"/>
          <p:nvPr/>
        </p:nvSpPr>
        <p:spPr>
          <a:xfrm>
            <a:off x="3706421" y="4996883"/>
            <a:ext cx="189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[the transformation is customised]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10FE2-3BD3-2B48-B538-5A68F439E67F}"/>
              </a:ext>
            </a:extLst>
          </p:cNvPr>
          <p:cNvSpPr txBox="1"/>
          <p:nvPr/>
        </p:nvSpPr>
        <p:spPr>
          <a:xfrm>
            <a:off x="6544235" y="1658220"/>
            <a:ext cx="1891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[the arguments are invalid]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1526312-1D47-494B-BD61-4DC43457DEBC}"/>
              </a:ext>
            </a:extLst>
          </p:cNvPr>
          <p:cNvCxnSpPr>
            <a:cxnSpLocks/>
            <a:stCxn id="46" idx="3"/>
          </p:cNvCxnSpPr>
          <p:nvPr/>
        </p:nvCxnSpPr>
        <p:spPr>
          <a:xfrm rot="5400000" flipH="1" flipV="1">
            <a:off x="6969624" y="2070470"/>
            <a:ext cx="761971" cy="961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E28E7C4-3F4C-7C45-82BE-CCCCAD3498B6}"/>
              </a:ext>
            </a:extLst>
          </p:cNvPr>
          <p:cNvCxnSpPr>
            <a:cxnSpLocks/>
            <a:stCxn id="46" idx="1"/>
          </p:cNvCxnSpPr>
          <p:nvPr/>
        </p:nvCxnSpPr>
        <p:spPr>
          <a:xfrm rot="16200000" flipH="1">
            <a:off x="6732777" y="3550052"/>
            <a:ext cx="1235666" cy="961749"/>
          </a:xfrm>
          <a:prstGeom prst="bentConnector3">
            <a:avLst>
              <a:gd name="adj1" fmla="val 10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50">
            <a:extLst>
              <a:ext uri="{FF2B5EF4-FFF2-40B4-BE49-F238E27FC236}">
                <a16:creationId xmlns:a16="http://schemas.microsoft.com/office/drawing/2014/main" id="{269EC8AC-8838-D442-8DD4-559B395A3148}"/>
              </a:ext>
            </a:extLst>
          </p:cNvPr>
          <p:cNvSpPr/>
          <p:nvPr/>
        </p:nvSpPr>
        <p:spPr>
          <a:xfrm>
            <a:off x="7820320" y="4339723"/>
            <a:ext cx="2264681" cy="7619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Create a JSON file and write the transformation info inside, Save in the command folder</a:t>
            </a:r>
          </a:p>
        </p:txBody>
      </p:sp>
      <p:sp>
        <p:nvSpPr>
          <p:cNvPr id="52" name="Rectangle: Rounded Corners 50">
            <a:extLst>
              <a:ext uri="{FF2B5EF4-FFF2-40B4-BE49-F238E27FC236}">
                <a16:creationId xmlns:a16="http://schemas.microsoft.com/office/drawing/2014/main" id="{9989238D-5BA4-364B-9ED6-1DA02C3699BF}"/>
              </a:ext>
            </a:extLst>
          </p:cNvPr>
          <p:cNvSpPr/>
          <p:nvPr/>
        </p:nvSpPr>
        <p:spPr>
          <a:xfrm>
            <a:off x="4174230" y="2862446"/>
            <a:ext cx="2025363" cy="58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Validate the arguments and every transformation via templates and patterns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12A8422-3778-3A4C-9289-4BC7D50B9E21}"/>
              </a:ext>
            </a:extLst>
          </p:cNvPr>
          <p:cNvCxnSpPr>
            <a:cxnSpLocks/>
          </p:cNvCxnSpPr>
          <p:nvPr/>
        </p:nvCxnSpPr>
        <p:spPr>
          <a:xfrm>
            <a:off x="6222040" y="3172711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1B5490EA-F12E-D447-BFAD-F9265D644916}"/>
              </a:ext>
            </a:extLst>
          </p:cNvPr>
          <p:cNvCxnSpPr>
            <a:cxnSpLocks/>
          </p:cNvCxnSpPr>
          <p:nvPr/>
        </p:nvCxnSpPr>
        <p:spPr>
          <a:xfrm>
            <a:off x="10102473" y="4754755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B4B3D-5B14-B440-B362-7371980DBE7A}"/>
              </a:ext>
            </a:extLst>
          </p:cNvPr>
          <p:cNvGrpSpPr/>
          <p:nvPr/>
        </p:nvGrpSpPr>
        <p:grpSpPr>
          <a:xfrm>
            <a:off x="7836197" y="2078518"/>
            <a:ext cx="235669" cy="235669"/>
            <a:chOff x="8040730" y="5082186"/>
            <a:chExt cx="235669" cy="23566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206090-1034-EA4B-A16D-FF0CA0FDC3DF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8D6A13-180B-6341-8C10-156D1F61DB8B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Zhang Tianyang</cp:lastModifiedBy>
  <cp:revision>31</cp:revision>
  <dcterms:created xsi:type="dcterms:W3CDTF">2017-07-28T00:49:09Z</dcterms:created>
  <dcterms:modified xsi:type="dcterms:W3CDTF">2018-11-12T12:33:06Z</dcterms:modified>
</cp:coreProperties>
</file>