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84" d="100"/>
          <a:sy n="84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033164" y="488914"/>
            <a:ext cx="454339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78898" y="560182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90764" y="6811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18577" y="1044778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37647" y="1395472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44806" y="56018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58205" y="104477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86198" y="150297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309700" y="1750794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233500" y="175079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26719" y="139915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1395470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(“convert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843590" y="164950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51040" y="262123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816726" y="20153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98970" y="227076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8618" y="524256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34106" y="2868474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452417" y="289301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458604" y="1177912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(“convert”)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80373" y="479851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2888" y="499746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88254" y="2575561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Canvas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363323" y="3148067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799310" y="2003069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ConvertCommand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413218" y="249936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834512" y="2790466"/>
            <a:ext cx="19393" cy="23758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750981" y="309526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393374" y="311250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80498" y="516636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43594" y="1397428"/>
            <a:ext cx="121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convert: Convert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98969" y="2868475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15864" y="150107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398970" y="50469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439901" y="278015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102453" y="295656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907444" y="316405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907444" y="3337561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393373" y="347098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99E18B-C748-464D-9C7F-6DA4D6B04A30}"/>
              </a:ext>
            </a:extLst>
          </p:cNvPr>
          <p:cNvCxnSpPr>
            <a:cxnSpLocks/>
          </p:cNvCxnSpPr>
          <p:nvPr/>
        </p:nvCxnSpPr>
        <p:spPr>
          <a:xfrm>
            <a:off x="8505256" y="317809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EAC605-6CD7-964D-B391-19A3747A5F74}"/>
              </a:ext>
            </a:extLst>
          </p:cNvPr>
          <p:cNvSpPr txBox="1"/>
          <p:nvPr/>
        </p:nvSpPr>
        <p:spPr>
          <a:xfrm>
            <a:off x="8560027" y="2973066"/>
            <a:ext cx="129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44BAD-122F-EC44-9E14-F641648C5E69}"/>
              </a:ext>
            </a:extLst>
          </p:cNvPr>
          <p:cNvCxnSpPr>
            <a:cxnSpLocks/>
          </p:cNvCxnSpPr>
          <p:nvPr/>
        </p:nvCxnSpPr>
        <p:spPr>
          <a:xfrm>
            <a:off x="10021324" y="2670710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F4DA53-E32B-6543-BEA9-163FB9D8318A}"/>
              </a:ext>
            </a:extLst>
          </p:cNvPr>
          <p:cNvSpPr/>
          <p:nvPr/>
        </p:nvSpPr>
        <p:spPr>
          <a:xfrm>
            <a:off x="9958420" y="3078485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B91CAA-29D9-204D-867F-0D964C2B1C33}"/>
              </a:ext>
            </a:extLst>
          </p:cNvPr>
          <p:cNvCxnSpPr>
            <a:cxnSpLocks/>
          </p:cNvCxnSpPr>
          <p:nvPr/>
        </p:nvCxnSpPr>
        <p:spPr>
          <a:xfrm flipV="1">
            <a:off x="8485324" y="329025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A6DFBFC6-5D15-8848-9907-068558B6E5CD}"/>
              </a:ext>
            </a:extLst>
          </p:cNvPr>
          <p:cNvSpPr/>
          <p:nvPr/>
        </p:nvSpPr>
        <p:spPr>
          <a:xfrm>
            <a:off x="9413468" y="2527761"/>
            <a:ext cx="908780" cy="2506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6694831" y="516636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8295919" y="5189780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7616EC-8D41-B24C-8EA4-8F896C53E5F3}"/>
              </a:ext>
            </a:extLst>
          </p:cNvPr>
          <p:cNvSpPr txBox="1"/>
          <p:nvPr/>
        </p:nvSpPr>
        <p:spPr>
          <a:xfrm>
            <a:off x="9905819" y="5119351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Zhang Tianyang</cp:lastModifiedBy>
  <cp:revision>1</cp:revision>
  <dcterms:created xsi:type="dcterms:W3CDTF">2018-10-24T14:37:43Z</dcterms:created>
  <dcterms:modified xsi:type="dcterms:W3CDTF">2018-10-24T14:38:24Z</dcterms:modified>
</cp:coreProperties>
</file>