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75980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9547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257664" y="2954611"/>
            <a:ext cx="1908607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transformation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66271" y="3312829"/>
            <a:ext cx="697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6985014" y="30924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019990" y="3813387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2788920" y="2007116"/>
            <a:ext cx="1891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[</a:t>
            </a:r>
            <a:r>
              <a:rPr lang="en-US" sz="1400" dirty="0"/>
              <a:t>currentIndex is not pointing at the last state (currentSize -1)]</a:t>
            </a:r>
            <a:endParaRPr lang="en-SG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4581005" y="2468228"/>
            <a:ext cx="2231275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Purge redundant states (states after currentIndex)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3863340" y="308292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465780" y="3332868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63083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4229920" y="2727063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5659781" y="2007634"/>
            <a:ext cx="9559" cy="3121674"/>
          </a:xfrm>
          <a:prstGeom prst="bentConnector3">
            <a:avLst>
              <a:gd name="adj1" fmla="val 2491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51" idx="3"/>
            <a:endCxn id="46" idx="0"/>
          </p:cNvCxnSpPr>
          <p:nvPr/>
        </p:nvCxnSpPr>
        <p:spPr>
          <a:xfrm>
            <a:off x="6812280" y="2875558"/>
            <a:ext cx="413117" cy="216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118796D2-1FE6-A74D-82D7-AD6559BE3020}"/>
              </a:ext>
            </a:extLst>
          </p:cNvPr>
          <p:cNvSpPr/>
          <p:nvPr/>
        </p:nvSpPr>
        <p:spPr>
          <a:xfrm>
            <a:off x="8094002" y="2488209"/>
            <a:ext cx="1933029" cy="1649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/>
              <a:t>Increment currentSize and currentIndex, cache the transformed image. Update the UI with a ChangeImageEvent with the newly transformed image.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3386A4-521B-FF44-AF6B-431F2B27BB56}"/>
              </a:ext>
            </a:extLst>
          </p:cNvPr>
          <p:cNvCxnSpPr>
            <a:cxnSpLocks/>
          </p:cNvCxnSpPr>
          <p:nvPr/>
        </p:nvCxnSpPr>
        <p:spPr>
          <a:xfrm>
            <a:off x="10027031" y="3312829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Ivan Ho Weng Kwong</cp:lastModifiedBy>
  <cp:revision>21</cp:revision>
  <dcterms:created xsi:type="dcterms:W3CDTF">2017-07-28T00:49:09Z</dcterms:created>
  <dcterms:modified xsi:type="dcterms:W3CDTF">2018-11-01T13:15:20Z</dcterms:modified>
</cp:coreProperties>
</file>