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howGuides="1">
      <p:cViewPr>
        <p:scale>
          <a:sx n="75" d="100"/>
          <a:sy n="75" d="100"/>
        </p:scale>
        <p:origin x="1296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44306" y="148005"/>
            <a:ext cx="6835977" cy="654256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7"/>
            <a:ext cx="5863964" cy="654257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264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6942" y="1258311"/>
            <a:ext cx="140354" cy="46920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PiconsoParser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4558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(“open [</a:t>
            </a:r>
            <a:r>
              <a:rPr lang="en-US" sz="1400" dirty="0" err="1">
                <a:solidFill>
                  <a:srgbClr val="0070C0"/>
                </a:solidFill>
              </a:rPr>
              <a:t>idx</a:t>
            </a:r>
            <a:r>
              <a:rPr lang="en-US" sz="1400" dirty="0">
                <a:solidFill>
                  <a:srgbClr val="0070C0"/>
                </a:solidFill>
              </a:rPr>
              <a:t>]”)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943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16828" cy="31690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(“open”)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55757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5698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382741" y="1899553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3890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next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81800" y="182335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22486" y="2114459"/>
            <a:ext cx="12283" cy="431935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6172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1883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open:Open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58674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024207" y="2143726"/>
            <a:ext cx="4569" cy="42900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122240" y="3124035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38800" y="3147213"/>
            <a:ext cx="14834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715000" y="2851469"/>
            <a:ext cx="147885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getDirectoryImageList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270185" y="3192823"/>
            <a:ext cx="170464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>
            <a:off x="7285147" y="3366328"/>
            <a:ext cx="16896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</p:cNvCxnSpPr>
          <p:nvPr/>
        </p:nvCxnSpPr>
        <p:spPr>
          <a:xfrm>
            <a:off x="5638800" y="3499753"/>
            <a:ext cx="1483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957809" y="319924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09E897-CD87-4F80-B3DB-8AD1584BBFB6}"/>
              </a:ext>
            </a:extLst>
          </p:cNvPr>
          <p:cNvSpPr txBox="1"/>
          <p:nvPr/>
        </p:nvSpPr>
        <p:spPr>
          <a:xfrm>
            <a:off x="7270185" y="2851469"/>
            <a:ext cx="171158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getCurrentImageListBatch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617F3-91FB-468D-9FAC-577D934FA689}"/>
              </a:ext>
            </a:extLst>
          </p:cNvPr>
          <p:cNvSpPr/>
          <p:nvPr/>
        </p:nvSpPr>
        <p:spPr>
          <a:xfrm>
            <a:off x="4328584" y="3638395"/>
            <a:ext cx="8461793" cy="212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F31EB8-BFA4-4427-9853-CAD9CAEF79D4}"/>
              </a:ext>
            </a:extLst>
          </p:cNvPr>
          <p:cNvSpPr txBox="1"/>
          <p:nvPr/>
        </p:nvSpPr>
        <p:spPr>
          <a:xfrm>
            <a:off x="4328584" y="3638396"/>
            <a:ext cx="395816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B3544E9B-8652-438F-846F-870771A631A2}"/>
              </a:ext>
            </a:extLst>
          </p:cNvPr>
          <p:cNvSpPr/>
          <p:nvPr/>
        </p:nvSpPr>
        <p:spPr>
          <a:xfrm>
            <a:off x="9984807" y="1878232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:Canvas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AC155E-E1DD-4586-88CF-99C450035511}"/>
              </a:ext>
            </a:extLst>
          </p:cNvPr>
          <p:cNvCxnSpPr>
            <a:cxnSpLocks/>
          </p:cNvCxnSpPr>
          <p:nvPr/>
        </p:nvCxnSpPr>
        <p:spPr>
          <a:xfrm flipH="1">
            <a:off x="10606883" y="2122405"/>
            <a:ext cx="19390" cy="43114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C936CE0E-6D15-44F9-992B-7DDF1893AC28}"/>
              </a:ext>
            </a:extLst>
          </p:cNvPr>
          <p:cNvSpPr/>
          <p:nvPr/>
        </p:nvSpPr>
        <p:spPr>
          <a:xfrm>
            <a:off x="11567483" y="1878232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:Layer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0CDD56-2CDB-4145-8C3A-311190B93ADC}"/>
              </a:ext>
            </a:extLst>
          </p:cNvPr>
          <p:cNvCxnSpPr>
            <a:cxnSpLocks/>
          </p:cNvCxnSpPr>
          <p:nvPr/>
        </p:nvCxnSpPr>
        <p:spPr>
          <a:xfrm>
            <a:off x="12208949" y="2122405"/>
            <a:ext cx="5863" cy="43114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84714A-C3B0-4A20-80AC-2021422CA163}"/>
              </a:ext>
            </a:extLst>
          </p:cNvPr>
          <p:cNvSpPr txBox="1"/>
          <p:nvPr/>
        </p:nvSpPr>
        <p:spPr>
          <a:xfrm>
            <a:off x="4675573" y="3646748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[1 ≤ </a:t>
            </a:r>
            <a:r>
              <a:rPr lang="en-SG" sz="1100" dirty="0" err="1"/>
              <a:t>idx</a:t>
            </a:r>
            <a:r>
              <a:rPr lang="en-SG" sz="1100" dirty="0"/>
              <a:t> ≤ 10]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401BFE-045E-4CAE-9733-54480D63365A}"/>
              </a:ext>
            </a:extLst>
          </p:cNvPr>
          <p:cNvCxnSpPr>
            <a:cxnSpLocks/>
          </p:cNvCxnSpPr>
          <p:nvPr/>
        </p:nvCxnSpPr>
        <p:spPr>
          <a:xfrm>
            <a:off x="5630171" y="4191000"/>
            <a:ext cx="1511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666FDA-8925-4414-AC04-4D8091B84E0C}"/>
              </a:ext>
            </a:extLst>
          </p:cNvPr>
          <p:cNvSpPr txBox="1"/>
          <p:nvPr/>
        </p:nvSpPr>
        <p:spPr>
          <a:xfrm>
            <a:off x="5638800" y="3810000"/>
            <a:ext cx="16103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updateOriginalImagePath</a:t>
            </a:r>
            <a:r>
              <a:rPr lang="en-US" sz="1200" dirty="0">
                <a:solidFill>
                  <a:srgbClr val="7030A0"/>
                </a:solidFill>
              </a:rPr>
              <a:t>(Image, Path)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21B398-8FC8-404F-8B90-9659A4614DAF}"/>
              </a:ext>
            </a:extLst>
          </p:cNvPr>
          <p:cNvCxnSpPr>
            <a:cxnSpLocks/>
          </p:cNvCxnSpPr>
          <p:nvPr/>
        </p:nvCxnSpPr>
        <p:spPr>
          <a:xfrm>
            <a:off x="7278617" y="4348256"/>
            <a:ext cx="32766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B4D87B-034E-4443-B036-0ABAD2A5C1B9}"/>
              </a:ext>
            </a:extLst>
          </p:cNvPr>
          <p:cNvCxnSpPr>
            <a:cxnSpLocks/>
          </p:cNvCxnSpPr>
          <p:nvPr/>
        </p:nvCxnSpPr>
        <p:spPr>
          <a:xfrm flipV="1">
            <a:off x="7270185" y="4648200"/>
            <a:ext cx="3251265" cy="52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38D806-6B8A-4B3E-A24A-BD9409A7CFDC}"/>
              </a:ext>
            </a:extLst>
          </p:cNvPr>
          <p:cNvCxnSpPr>
            <a:cxnSpLocks/>
          </p:cNvCxnSpPr>
          <p:nvPr/>
        </p:nvCxnSpPr>
        <p:spPr>
          <a:xfrm>
            <a:off x="5657754" y="5639942"/>
            <a:ext cx="1483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26AF8CE-67B8-4C05-8928-FEB76EA560DC}"/>
              </a:ext>
            </a:extLst>
          </p:cNvPr>
          <p:cNvSpPr/>
          <p:nvPr/>
        </p:nvSpPr>
        <p:spPr>
          <a:xfrm>
            <a:off x="7141249" y="4190324"/>
            <a:ext cx="137368" cy="14496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C0D6E5-0BCC-40F1-8B52-D08AF63EE034}"/>
              </a:ext>
            </a:extLst>
          </p:cNvPr>
          <p:cNvSpPr/>
          <p:nvPr/>
        </p:nvSpPr>
        <p:spPr>
          <a:xfrm>
            <a:off x="10555305" y="4330974"/>
            <a:ext cx="141935" cy="3224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64449D-247A-4D38-A94F-E6A7D5668C3C}"/>
              </a:ext>
            </a:extLst>
          </p:cNvPr>
          <p:cNvSpPr/>
          <p:nvPr/>
        </p:nvSpPr>
        <p:spPr>
          <a:xfrm>
            <a:off x="12137981" y="4392044"/>
            <a:ext cx="141935" cy="1799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2119F2-0C13-484D-84EC-33989A840F9F}"/>
              </a:ext>
            </a:extLst>
          </p:cNvPr>
          <p:cNvCxnSpPr>
            <a:cxnSpLocks/>
          </p:cNvCxnSpPr>
          <p:nvPr/>
        </p:nvCxnSpPr>
        <p:spPr>
          <a:xfrm>
            <a:off x="10700622" y="4392043"/>
            <a:ext cx="142877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B47E37-2E28-434F-A0D7-F52FCA49585D}"/>
              </a:ext>
            </a:extLst>
          </p:cNvPr>
          <p:cNvCxnSpPr>
            <a:cxnSpLocks/>
          </p:cNvCxnSpPr>
          <p:nvPr/>
        </p:nvCxnSpPr>
        <p:spPr>
          <a:xfrm>
            <a:off x="10715990" y="4572000"/>
            <a:ext cx="14134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8C7559-450A-4640-A81A-946C3646796B}"/>
              </a:ext>
            </a:extLst>
          </p:cNvPr>
          <p:cNvSpPr txBox="1"/>
          <p:nvPr/>
        </p:nvSpPr>
        <p:spPr>
          <a:xfrm>
            <a:off x="9579275" y="4128692"/>
            <a:ext cx="701260" cy="1871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>
                <a:solidFill>
                  <a:srgbClr val="7030A0"/>
                </a:solidFill>
              </a:rPr>
              <a:t>Canvas()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67F1CE-C5F7-4D8F-B624-C9E4E3D97FD0}"/>
              </a:ext>
            </a:extLst>
          </p:cNvPr>
          <p:cNvSpPr txBox="1"/>
          <p:nvPr/>
        </p:nvSpPr>
        <p:spPr>
          <a:xfrm>
            <a:off x="10676605" y="4139695"/>
            <a:ext cx="159749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addLayer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PreviewImage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C4B024-C4B8-4E27-8E8C-CFB52638579F}"/>
              </a:ext>
            </a:extLst>
          </p:cNvPr>
          <p:cNvSpPr/>
          <p:nvPr/>
        </p:nvSpPr>
        <p:spPr>
          <a:xfrm>
            <a:off x="7228047" y="4860874"/>
            <a:ext cx="132799" cy="297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A0DA4D-30F9-4BAB-A789-F85E0ABF7CE5}"/>
              </a:ext>
            </a:extLst>
          </p:cNvPr>
          <p:cNvSpPr/>
          <p:nvPr/>
        </p:nvSpPr>
        <p:spPr>
          <a:xfrm>
            <a:off x="7233242" y="5250194"/>
            <a:ext cx="132799" cy="297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CCC7E82-7804-44B8-9DD5-E050BBE01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8247" y="4764607"/>
            <a:ext cx="92128" cy="96955"/>
          </a:xfrm>
          <a:prstGeom prst="curvedConnector4">
            <a:avLst>
              <a:gd name="adj1" fmla="val 7"/>
              <a:gd name="adj2" fmla="val 26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515366A9-DBFF-44D0-A6B3-7659057E90DF}"/>
              </a:ext>
            </a:extLst>
          </p:cNvPr>
          <p:cNvCxnSpPr>
            <a:cxnSpLocks/>
          </p:cNvCxnSpPr>
          <p:nvPr/>
        </p:nvCxnSpPr>
        <p:spPr>
          <a:xfrm>
            <a:off x="7264964" y="5182658"/>
            <a:ext cx="102963" cy="62040"/>
          </a:xfrm>
          <a:prstGeom prst="curvedConnector3">
            <a:avLst>
              <a:gd name="adj1" fmla="val 227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16B507C-00C6-4480-AA84-5A95E7856AF7}"/>
              </a:ext>
            </a:extLst>
          </p:cNvPr>
          <p:cNvSpPr txBox="1"/>
          <p:nvPr/>
        </p:nvSpPr>
        <p:spPr>
          <a:xfrm>
            <a:off x="7576246" y="4768297"/>
            <a:ext cx="12140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refreshHistoryList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B01673-4A86-423B-9DC1-54B50EDF6D2A}"/>
              </a:ext>
            </a:extLst>
          </p:cNvPr>
          <p:cNvSpPr txBox="1"/>
          <p:nvPr/>
        </p:nvSpPr>
        <p:spPr>
          <a:xfrm>
            <a:off x="7561117" y="5173612"/>
            <a:ext cx="12140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refreshLayerList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5545" y="351753"/>
            <a:ext cx="4323549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1280" y="42302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382" y="1258309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(“convert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799" y="275585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0985" y="104075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(“convert”)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091691" y="186590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ConvertCommand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26893" y="265330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convert: Convert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797638" y="30409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852409" y="283590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312669" y="2591793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10249765" y="29995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777706" y="31530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704813" y="2448844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987213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588301" y="50526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10197164" y="50404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80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102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123</cp:revision>
  <dcterms:created xsi:type="dcterms:W3CDTF">2016-07-22T14:33:02Z</dcterms:created>
  <dcterms:modified xsi:type="dcterms:W3CDTF">2018-11-11T07:41:28Z</dcterms:modified>
</cp:coreProperties>
</file>