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177484" y="291563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imageList</a:t>
            </a:r>
            <a:r>
              <a:rPr lang="en-SG" dirty="0">
                <a:latin typeface="Consolas" panose="020B0609020204030204" pitchFamily="49" charset="0"/>
              </a:rPr>
              <a:t> (from Desktop)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796" y="161330"/>
            <a:ext cx="10323589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933392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currentBatch</a:t>
            </a:r>
            <a:endParaRPr lang="en-SG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5697262" y="224248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592686" y="230445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9" y="240186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52" y="238205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7" y="238205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6" y="238206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61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43" y="240186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96" y="238205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41" y="238205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762640" y="238206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images bird">
            <a:extLst>
              <a:ext uri="{FF2B5EF4-FFF2-40B4-BE49-F238E27FC236}">
                <a16:creationId xmlns:a16="http://schemas.microsoft.com/office/drawing/2014/main" id="{C6FED173-1CB9-42B2-8658-DD2630D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28" y="25195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Related image">
            <a:extLst>
              <a:ext uri="{FF2B5EF4-FFF2-40B4-BE49-F238E27FC236}">
                <a16:creationId xmlns:a16="http://schemas.microsoft.com/office/drawing/2014/main" id="{54E206D6-3963-43B2-AA76-B77A3E23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81" y="24997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images bird">
            <a:extLst>
              <a:ext uri="{FF2B5EF4-FFF2-40B4-BE49-F238E27FC236}">
                <a16:creationId xmlns:a16="http://schemas.microsoft.com/office/drawing/2014/main" id="{E69B80A8-B5AD-4DAD-B4D3-246108A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6" y="24997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images bird">
            <a:extLst>
              <a:ext uri="{FF2B5EF4-FFF2-40B4-BE49-F238E27FC236}">
                <a16:creationId xmlns:a16="http://schemas.microsoft.com/office/drawing/2014/main" id="{79AB5F71-33A4-4263-A1DF-7306E684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25" y="249972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mages bird">
            <a:extLst>
              <a:ext uri="{FF2B5EF4-FFF2-40B4-BE49-F238E27FC236}">
                <a16:creationId xmlns:a16="http://schemas.microsoft.com/office/drawing/2014/main" id="{FCAB3576-04D4-49D0-AA1E-3CE34FD5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90" y="251952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images bird">
            <a:extLst>
              <a:ext uri="{FF2B5EF4-FFF2-40B4-BE49-F238E27FC236}">
                <a16:creationId xmlns:a16="http://schemas.microsoft.com/office/drawing/2014/main" id="{25B64730-7EFB-4DCD-8189-5D2319E7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25195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>
            <a:extLst>
              <a:ext uri="{FF2B5EF4-FFF2-40B4-BE49-F238E27FC236}">
                <a16:creationId xmlns:a16="http://schemas.microsoft.com/office/drawing/2014/main" id="{A4EA9CE3-03E8-4E41-AAAF-622A970F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5" y="24997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 result for images bird">
            <a:extLst>
              <a:ext uri="{FF2B5EF4-FFF2-40B4-BE49-F238E27FC236}">
                <a16:creationId xmlns:a16="http://schemas.microsoft.com/office/drawing/2014/main" id="{E62F21F8-0BAB-4E67-8A07-BFE94D3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70" y="24997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mages bird">
            <a:extLst>
              <a:ext uri="{FF2B5EF4-FFF2-40B4-BE49-F238E27FC236}">
                <a16:creationId xmlns:a16="http://schemas.microsoft.com/office/drawing/2014/main" id="{8BB37F42-7262-4937-BE8C-EC9C99D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17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453467" y="185539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BC6C7-78D0-4319-BD84-3138D34A1057}"/>
              </a:ext>
            </a:extLst>
          </p:cNvPr>
          <p:cNvSpPr txBox="1"/>
          <p:nvPr/>
        </p:nvSpPr>
        <p:spPr>
          <a:xfrm>
            <a:off x="5930260" y="186517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1   2    3  4   5  6   7   8   9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27</cp:revision>
  <dcterms:created xsi:type="dcterms:W3CDTF">2017-07-27T00:35:51Z</dcterms:created>
  <dcterms:modified xsi:type="dcterms:W3CDTF">2018-10-30T11:46:44Z</dcterms:modified>
</cp:coreProperties>
</file>