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1162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0480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:Scheduler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613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5893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373965" y="3312740"/>
            <a:ext cx="139843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d:DeleteEvent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70773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0011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519982" y="3014599"/>
            <a:ext cx="202083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653251" y="3122098"/>
            <a:ext cx="192775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19982" y="2743200"/>
            <a:ext cx="1944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event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562018" y="3703215"/>
            <a:ext cx="81194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674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626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70186" y="4248609"/>
            <a:ext cx="188829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519982" y="5791200"/>
            <a:ext cx="202083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5706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53251" y="4495317"/>
            <a:ext cx="53390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9922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90859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9916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1554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71535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653251" y="5486400"/>
            <a:ext cx="53390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09081" y="4267200"/>
            <a:ext cx="17861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deleteCalendarEvent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523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18043" y="2850922"/>
            <a:ext cx="1687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event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84384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3250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821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1628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5367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DeleteEvent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673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647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4676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3647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8041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628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7172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7643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384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42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Vighnesh Ramesh Iyer</cp:lastModifiedBy>
  <cp:revision>71</cp:revision>
  <dcterms:created xsi:type="dcterms:W3CDTF">2016-07-22T14:33:02Z</dcterms:created>
  <dcterms:modified xsi:type="dcterms:W3CDTF">2018-11-10T18:35:45Z</dcterms:modified>
</cp:coreProperties>
</file>