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1162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95574" y="1600200"/>
            <a:ext cx="7871735" cy="256220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652889" y="2814384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SchedulerStorage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29825" y="2812352"/>
            <a:ext cx="195333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98319" y="2808612"/>
            <a:ext cx="196081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402619" y="2901186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432079" y="2982480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675441" y="29860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625633" y="2988947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196031" y="2895790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173750" y="2987764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950736" y="2900003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566909" y="2987764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397074" y="2814384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XmlScheduler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649652" y="2133972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428842" y="2302068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192794" y="2215378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170513" y="2307352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947499" y="22195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393837" y="213397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795509" y="2816354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Scheduler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7853702" y="2647964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391447" y="21336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391447" y="281556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CalendarEvent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996216" y="2988948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6" name="Rectangle 8">
            <a:extLst>
              <a:ext uri="{FF2B5EF4-FFF2-40B4-BE49-F238E27FC236}">
                <a16:creationId xmlns:a16="http://schemas.microsoft.com/office/drawing/2014/main" id="{85B023D4-B7E8-4B41-86C7-B71F57182659}"/>
              </a:ext>
            </a:extLst>
          </p:cNvPr>
          <p:cNvSpPr/>
          <p:nvPr/>
        </p:nvSpPr>
        <p:spPr>
          <a:xfrm>
            <a:off x="2649118" y="3450405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3EEB2E-CCBF-4A26-A342-1D929084BED2}"/>
              </a:ext>
            </a:extLst>
          </p:cNvPr>
          <p:cNvCxnSpPr>
            <a:stCxn id="38" idx="3"/>
            <a:endCxn id="36" idx="1"/>
          </p:cNvCxnSpPr>
          <p:nvPr/>
        </p:nvCxnSpPr>
        <p:spPr>
          <a:xfrm>
            <a:off x="2428308" y="3618501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Flowchart: Decision 96">
            <a:extLst>
              <a:ext uri="{FF2B5EF4-FFF2-40B4-BE49-F238E27FC236}">
                <a16:creationId xmlns:a16="http://schemas.microsoft.com/office/drawing/2014/main" id="{5429079A-672A-444E-A97D-F6EC6852B4C3}"/>
              </a:ext>
            </a:extLst>
          </p:cNvPr>
          <p:cNvSpPr/>
          <p:nvPr/>
        </p:nvSpPr>
        <p:spPr>
          <a:xfrm>
            <a:off x="2192260" y="3531811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39" name="Elbow Connector 63">
            <a:extLst>
              <a:ext uri="{FF2B5EF4-FFF2-40B4-BE49-F238E27FC236}">
                <a16:creationId xmlns:a16="http://schemas.microsoft.com/office/drawing/2014/main" id="{B2F5B0F1-6502-4F4D-A961-CA66A544249B}"/>
              </a:ext>
            </a:extLst>
          </p:cNvPr>
          <p:cNvCxnSpPr>
            <a:stCxn id="40" idx="3"/>
            <a:endCxn id="43" idx="1"/>
          </p:cNvCxnSpPr>
          <p:nvPr/>
        </p:nvCxnSpPr>
        <p:spPr>
          <a:xfrm flipV="1">
            <a:off x="4169979" y="3623785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0" name="Isosceles Triangle 102">
            <a:extLst>
              <a:ext uri="{FF2B5EF4-FFF2-40B4-BE49-F238E27FC236}">
                <a16:creationId xmlns:a16="http://schemas.microsoft.com/office/drawing/2014/main" id="{7060D12E-6F84-491E-8EEF-D6CF03DD2CC4}"/>
              </a:ext>
            </a:extLst>
          </p:cNvPr>
          <p:cNvSpPr/>
          <p:nvPr/>
        </p:nvSpPr>
        <p:spPr>
          <a:xfrm rot="5400000" flipV="1">
            <a:off x="3946965" y="3536024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41" name="Elbow Connector 122">
            <a:extLst>
              <a:ext uri="{FF2B5EF4-FFF2-40B4-BE49-F238E27FC236}">
                <a16:creationId xmlns:a16="http://schemas.microsoft.com/office/drawing/2014/main" id="{D9E16925-C599-4327-89F4-6D200F546393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5563138" y="3623785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8">
            <a:extLst>
              <a:ext uri="{FF2B5EF4-FFF2-40B4-BE49-F238E27FC236}">
                <a16:creationId xmlns:a16="http://schemas.microsoft.com/office/drawing/2014/main" id="{29CDB4DF-34C3-4BF8-BBD8-A076A64E53C7}"/>
              </a:ext>
            </a:extLst>
          </p:cNvPr>
          <p:cNvSpPr/>
          <p:nvPr/>
        </p:nvSpPr>
        <p:spPr>
          <a:xfrm>
            <a:off x="4393303" y="3450405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XmlToDoList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EC0B6141-20A5-46E0-825A-63EC268AFA3A}"/>
              </a:ext>
            </a:extLst>
          </p:cNvPr>
          <p:cNvSpPr/>
          <p:nvPr/>
        </p:nvSpPr>
        <p:spPr>
          <a:xfrm>
            <a:off x="5791738" y="3452375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46790600-1A9C-40AD-92B2-1D41A6D0FB35}"/>
              </a:ext>
            </a:extLst>
          </p:cNvPr>
          <p:cNvSpPr/>
          <p:nvPr/>
        </p:nvSpPr>
        <p:spPr>
          <a:xfrm>
            <a:off x="7387676" y="3451589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ToDoListEvent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Elbow Connector 122">
            <a:extLst>
              <a:ext uri="{FF2B5EF4-FFF2-40B4-BE49-F238E27FC236}">
                <a16:creationId xmlns:a16="http://schemas.microsoft.com/office/drawing/2014/main" id="{2D4E16C1-B20D-4510-8806-C02611E9FD37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 flipV="1">
            <a:off x="6992445" y="3624969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23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Vighnesh Ramesh Iyer</cp:lastModifiedBy>
  <cp:revision>62</cp:revision>
  <dcterms:created xsi:type="dcterms:W3CDTF">2016-07-22T14:33:02Z</dcterms:created>
  <dcterms:modified xsi:type="dcterms:W3CDTF">2018-11-10T19:08:54Z</dcterms:modified>
</cp:coreProperties>
</file>