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600" y="-5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2" y="4228801"/>
            <a:ext cx="130462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0933" y="5401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stCxn id="39" idx="2"/>
            <a:endCxn id="38" idx="1"/>
          </p:cNvCxnSpPr>
          <p:nvPr/>
        </p:nvCxnSpPr>
        <p:spPr>
          <a:xfrm rot="16200000" flipH="1">
            <a:off x="1172352" y="4111798"/>
            <a:ext cx="2652355" cy="1648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06347" y="3123600"/>
            <a:ext cx="2061222" cy="38602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5079" y="2975490"/>
            <a:ext cx="3234380" cy="185540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70530" y="4788976"/>
            <a:ext cx="18288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30123" y="3938022"/>
            <a:ext cx="118421" cy="69997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2E9AED5F-BBC7-4069-80E1-39D2A746B3DE}"/>
              </a:ext>
            </a:extLst>
          </p:cNvPr>
          <p:cNvSpPr/>
          <p:nvPr/>
        </p:nvSpPr>
        <p:spPr>
          <a:xfrm>
            <a:off x="2580933" y="446564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C5B5E-DA8B-4A82-B3E8-D9F61A8BEC2C}"/>
              </a:ext>
            </a:extLst>
          </p:cNvPr>
          <p:cNvSpPr/>
          <p:nvPr/>
        </p:nvSpPr>
        <p:spPr>
          <a:xfrm>
            <a:off x="3838461" y="5053293"/>
            <a:ext cx="141934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AE59F681-97A6-429C-B0BB-2F8C45695304}"/>
              </a:ext>
            </a:extLst>
          </p:cNvPr>
          <p:cNvCxnSpPr>
            <a:cxnSpLocks/>
            <a:stCxn id="51" idx="2"/>
            <a:endCxn id="54" idx="1"/>
          </p:cNvCxnSpPr>
          <p:nvPr/>
        </p:nvCxnSpPr>
        <p:spPr>
          <a:xfrm rot="16200000" flipH="1">
            <a:off x="3248490" y="4581743"/>
            <a:ext cx="469232" cy="71071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C5D7BD1F-0FFD-45A7-9738-69A22CCDB328}"/>
              </a:ext>
            </a:extLst>
          </p:cNvPr>
          <p:cNvCxnSpPr>
            <a:cxnSpLocks/>
            <a:stCxn id="39" idx="2"/>
            <a:endCxn id="51" idx="1"/>
          </p:cNvCxnSpPr>
          <p:nvPr/>
        </p:nvCxnSpPr>
        <p:spPr>
          <a:xfrm rot="16200000" flipH="1">
            <a:off x="1640511" y="3643639"/>
            <a:ext cx="1716037" cy="1648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11">
            <a:extLst>
              <a:ext uri="{FF2B5EF4-FFF2-40B4-BE49-F238E27FC236}">
                <a16:creationId xmlns:a16="http://schemas.microsoft.com/office/drawing/2014/main" id="{D6687878-D183-4606-A24B-091A4DAD2544}"/>
              </a:ext>
            </a:extLst>
          </p:cNvPr>
          <p:cNvSpPr/>
          <p:nvPr/>
        </p:nvSpPr>
        <p:spPr>
          <a:xfrm>
            <a:off x="3838460" y="4752255"/>
            <a:ext cx="141934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CalendarEventDialog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Elbow Connector 136">
            <a:extLst>
              <a:ext uri="{FF2B5EF4-FFF2-40B4-BE49-F238E27FC236}">
                <a16:creationId xmlns:a16="http://schemas.microsoft.com/office/drawing/2014/main" id="{8C41F9D6-758B-4314-85AC-87070F34CC5B}"/>
              </a:ext>
            </a:extLst>
          </p:cNvPr>
          <p:cNvCxnSpPr>
            <a:cxnSpLocks/>
            <a:stCxn id="51" idx="2"/>
            <a:endCxn id="61" idx="1"/>
          </p:cNvCxnSpPr>
          <p:nvPr/>
        </p:nvCxnSpPr>
        <p:spPr>
          <a:xfrm rot="16200000" flipH="1">
            <a:off x="3399008" y="4431224"/>
            <a:ext cx="168194" cy="7107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1E1600E1-A20E-45C8-B799-B0A75BF1A9B4}"/>
              </a:ext>
            </a:extLst>
          </p:cNvPr>
          <p:cNvCxnSpPr>
            <a:cxnSpLocks/>
            <a:stCxn id="16" idx="3"/>
            <a:endCxn id="61" idx="3"/>
          </p:cNvCxnSpPr>
          <p:nvPr/>
        </p:nvCxnSpPr>
        <p:spPr>
          <a:xfrm rot="5400000">
            <a:off x="4101547" y="3442254"/>
            <a:ext cx="2584676" cy="272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2018-11-10T10:12:38Z</dcterms:modified>
</cp:coreProperties>
</file>