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48" y="34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:Scheduler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6" y="4267200"/>
            <a:ext cx="17298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deleteC</a:t>
            </a:r>
            <a:r>
              <a:rPr lang="en-US" altLang="zh-CN" dirty="0" err="1">
                <a:solidFill>
                  <a:srgbClr val="7030A0"/>
                </a:solidFill>
              </a:rPr>
              <a:t>alendarEvent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42</Words>
  <Application>Microsoft Office PowerPoint</Application>
  <PresentationFormat>如螢幕大小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LI, Yixin</cp:lastModifiedBy>
  <cp:revision>71</cp:revision>
  <dcterms:created xsi:type="dcterms:W3CDTF">2016-07-22T14:33:02Z</dcterms:created>
  <dcterms:modified xsi:type="dcterms:W3CDTF">2018-11-11T08:36:15Z</dcterms:modified>
</cp:coreProperties>
</file>