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90" d="100"/>
          <a:sy n="90" d="100"/>
        </p:scale>
        <p:origin x="1373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632" y="609600"/>
            <a:ext cx="7555368" cy="60083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68315" y="21071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838274" y="2910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62969" y="18706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33677" y="1961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X`</a:t>
            </a:r>
          </a:p>
        </p:txBody>
      </p:sp>
      <p:cxnSp>
        <p:nvCxnSpPr>
          <p:cNvPr id="75" name="Elbow Connector 122"/>
          <p:cNvCxnSpPr/>
          <p:nvPr/>
        </p:nvCxnSpPr>
        <p:spPr>
          <a:xfrm>
            <a:off x="616858" y="20494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56691" y="20494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532047" y="18555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31127" y="20124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95079" y="19257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99417" y="18555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CalendarEventList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31739" y="19299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20444" y="18674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65518" y="19510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01566" y="20377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25106" y="1667934"/>
            <a:ext cx="8044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48714" y="19576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984762" y="1810826"/>
            <a:ext cx="440344" cy="2334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19164" y="2099735"/>
            <a:ext cx="8044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984762" y="2044291"/>
            <a:ext cx="434402" cy="1983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19164" y="2542571"/>
            <a:ext cx="8044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Info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984762" y="20442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260378" y="16969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69066" y="13959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967689" y="10077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69653" y="25957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764168" y="32488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71242" y="27293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36746" y="21208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42023" y="2107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0161" y="17661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663" y="22142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419164" y="1238217"/>
            <a:ext cx="80449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984762" y="13811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173010" y="12651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76948" y="10077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031739" y="20166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375840" y="10785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605056" y="11871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77741929-F4C3-493A-A066-081E935CC9B2}"/>
              </a:ext>
            </a:extLst>
          </p:cNvPr>
          <p:cNvSpPr/>
          <p:nvPr/>
        </p:nvSpPr>
        <p:spPr>
          <a:xfrm rot="16200000">
            <a:off x="1368315" y="494125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ModelToDo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106">
            <a:extLst>
              <a:ext uri="{FF2B5EF4-FFF2-40B4-BE49-F238E27FC236}">
                <a16:creationId xmlns:a16="http://schemas.microsoft.com/office/drawing/2014/main" id="{098BFD69-E389-4A67-A3D7-32A863BB36D5}"/>
              </a:ext>
            </a:extLst>
          </p:cNvPr>
          <p:cNvCxnSpPr>
            <a:cxnSpLocks/>
            <a:stCxn id="59" idx="1"/>
            <a:endCxn id="92" idx="2"/>
          </p:cNvCxnSpPr>
          <p:nvPr/>
        </p:nvCxnSpPr>
        <p:spPr>
          <a:xfrm rot="5400000" flipH="1" flipV="1">
            <a:off x="3838274" y="3125192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62">
            <a:extLst>
              <a:ext uri="{FF2B5EF4-FFF2-40B4-BE49-F238E27FC236}">
                <a16:creationId xmlns:a16="http://schemas.microsoft.com/office/drawing/2014/main" id="{4721E6E8-B009-4755-999D-C5AEFE54F7AB}"/>
              </a:ext>
            </a:extLst>
          </p:cNvPr>
          <p:cNvSpPr/>
          <p:nvPr/>
        </p:nvSpPr>
        <p:spPr>
          <a:xfrm rot="16200000">
            <a:off x="662969" y="470470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ModelToDo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2" name="Isosceles Triangle 102">
            <a:extLst>
              <a:ext uri="{FF2B5EF4-FFF2-40B4-BE49-F238E27FC236}">
                <a16:creationId xmlns:a16="http://schemas.microsoft.com/office/drawing/2014/main" id="{14AD668E-96D9-451A-95D0-FD3365824211}"/>
              </a:ext>
            </a:extLst>
          </p:cNvPr>
          <p:cNvSpPr/>
          <p:nvPr/>
        </p:nvSpPr>
        <p:spPr>
          <a:xfrm rot="16200000">
            <a:off x="1333677" y="479579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4" name="Elbow Connector 122">
            <a:extLst>
              <a:ext uri="{FF2B5EF4-FFF2-40B4-BE49-F238E27FC236}">
                <a16:creationId xmlns:a16="http://schemas.microsoft.com/office/drawing/2014/main" id="{004CC82F-DA1D-4F53-944D-3D0FCE3CD8A5}"/>
              </a:ext>
            </a:extLst>
          </p:cNvPr>
          <p:cNvCxnSpPr/>
          <p:nvPr/>
        </p:nvCxnSpPr>
        <p:spPr>
          <a:xfrm>
            <a:off x="616858" y="48835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5080EF-F40D-4644-B9C7-FA66C1696F58}"/>
              </a:ext>
            </a:extLst>
          </p:cNvPr>
          <p:cNvCxnSpPr>
            <a:stCxn id="72" idx="3"/>
          </p:cNvCxnSpPr>
          <p:nvPr/>
        </p:nvCxnSpPr>
        <p:spPr>
          <a:xfrm flipV="1">
            <a:off x="1556691" y="488355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3AC99979-71CD-4469-B703-1EC2CCEE8772}"/>
              </a:ext>
            </a:extLst>
          </p:cNvPr>
          <p:cNvSpPr/>
          <p:nvPr/>
        </p:nvSpPr>
        <p:spPr>
          <a:xfrm>
            <a:off x="2532047" y="4689669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DC735D-B384-4700-A47F-4A5D4C95639F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2331127" y="4846540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14164E03-2CBB-4071-838E-1E4B2D8165F3}"/>
              </a:ext>
            </a:extLst>
          </p:cNvPr>
          <p:cNvSpPr/>
          <p:nvPr/>
        </p:nvSpPr>
        <p:spPr>
          <a:xfrm>
            <a:off x="2095079" y="47598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A1FC14F8-D350-4C28-8BA8-A9FB088A280E}"/>
              </a:ext>
            </a:extLst>
          </p:cNvPr>
          <p:cNvSpPr/>
          <p:nvPr/>
        </p:nvSpPr>
        <p:spPr>
          <a:xfrm>
            <a:off x="4399417" y="46896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ToDoEventList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21450865-A725-47A8-A4E8-468EB2B7149A}"/>
              </a:ext>
            </a:extLst>
          </p:cNvPr>
          <p:cNvSpPr/>
          <p:nvPr/>
        </p:nvSpPr>
        <p:spPr>
          <a:xfrm>
            <a:off x="4031739" y="476403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082BD429-B017-4841-AD89-68919EA1EDE9}"/>
              </a:ext>
            </a:extLst>
          </p:cNvPr>
          <p:cNvSpPr/>
          <p:nvPr/>
        </p:nvSpPr>
        <p:spPr>
          <a:xfrm>
            <a:off x="6020444" y="470157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3583ACD8-4B7B-441D-A5F5-39BAC05550AD}"/>
              </a:ext>
            </a:extLst>
          </p:cNvPr>
          <p:cNvSpPr/>
          <p:nvPr/>
        </p:nvSpPr>
        <p:spPr>
          <a:xfrm>
            <a:off x="5565518" y="47851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55D71627-369C-41AA-A4D2-3BDB1FFC593C}"/>
              </a:ext>
            </a:extLst>
          </p:cNvPr>
          <p:cNvCxnSpPr>
            <a:stCxn id="93" idx="3"/>
            <a:endCxn id="92" idx="1"/>
          </p:cNvCxnSpPr>
          <p:nvPr/>
        </p:nvCxnSpPr>
        <p:spPr>
          <a:xfrm>
            <a:off x="5801566" y="4871873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54F56653-D660-40D4-86E8-9981D52DF8E9}"/>
              </a:ext>
            </a:extLst>
          </p:cNvPr>
          <p:cNvSpPr/>
          <p:nvPr/>
        </p:nvSpPr>
        <p:spPr>
          <a:xfrm>
            <a:off x="7419163" y="4407745"/>
            <a:ext cx="80449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A6F93594-E20F-4F84-9E68-01687229166B}"/>
              </a:ext>
            </a:extLst>
          </p:cNvPr>
          <p:cNvSpPr/>
          <p:nvPr/>
        </p:nvSpPr>
        <p:spPr>
          <a:xfrm>
            <a:off x="6748714" y="479170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EA1F398E-B717-4FB1-A311-FC0D2497E7D0}"/>
              </a:ext>
            </a:extLst>
          </p:cNvPr>
          <p:cNvCxnSpPr>
            <a:cxnSpLocks/>
          </p:cNvCxnSpPr>
          <p:nvPr/>
        </p:nvCxnSpPr>
        <p:spPr>
          <a:xfrm flipV="1">
            <a:off x="6984762" y="4550328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F68C63D2-4A82-4602-9EB9-FB75C676E8FF}"/>
              </a:ext>
            </a:extLst>
          </p:cNvPr>
          <p:cNvSpPr/>
          <p:nvPr/>
        </p:nvSpPr>
        <p:spPr>
          <a:xfrm>
            <a:off x="7419164" y="4730723"/>
            <a:ext cx="80449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80">
            <a:extLst>
              <a:ext uri="{FF2B5EF4-FFF2-40B4-BE49-F238E27FC236}">
                <a16:creationId xmlns:a16="http://schemas.microsoft.com/office/drawing/2014/main" id="{671E1955-5F00-4770-913F-B7AF5AD4F7EA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6984762" y="4873615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53150BB5-3309-43D2-BC6A-F3C0562638CF}"/>
              </a:ext>
            </a:extLst>
          </p:cNvPr>
          <p:cNvSpPr/>
          <p:nvPr/>
        </p:nvSpPr>
        <p:spPr>
          <a:xfrm>
            <a:off x="7419163" y="5053701"/>
            <a:ext cx="80449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83">
            <a:extLst>
              <a:ext uri="{FF2B5EF4-FFF2-40B4-BE49-F238E27FC236}">
                <a16:creationId xmlns:a16="http://schemas.microsoft.com/office/drawing/2014/main" id="{2949C83F-44E5-4A5B-A157-58940A8E0E03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>
            <a:off x="6984762" y="4878398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977A662F-4501-4B4E-A671-D86042C38F5A}"/>
              </a:ext>
            </a:extLst>
          </p:cNvPr>
          <p:cNvCxnSpPr>
            <a:stCxn id="109" idx="3"/>
          </p:cNvCxnSpPr>
          <p:nvPr/>
        </p:nvCxnSpPr>
        <p:spPr>
          <a:xfrm rot="5400000">
            <a:off x="3260378" y="4531066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>
            <a:extLst>
              <a:ext uri="{FF2B5EF4-FFF2-40B4-BE49-F238E27FC236}">
                <a16:creationId xmlns:a16="http://schemas.microsoft.com/office/drawing/2014/main" id="{4F794515-718B-46BD-B68B-9260E785356A}"/>
              </a:ext>
            </a:extLst>
          </p:cNvPr>
          <p:cNvSpPr/>
          <p:nvPr/>
        </p:nvSpPr>
        <p:spPr>
          <a:xfrm rot="10800000" flipV="1">
            <a:off x="3269066" y="4230061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C6B5F5F5-4B06-4178-8562-D802ECE80D63}"/>
              </a:ext>
            </a:extLst>
          </p:cNvPr>
          <p:cNvSpPr/>
          <p:nvPr/>
        </p:nvSpPr>
        <p:spPr>
          <a:xfrm>
            <a:off x="967689" y="3841857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E1F50C-6E59-4B2A-87CA-99EF63CDF05A}"/>
              </a:ext>
            </a:extLst>
          </p:cNvPr>
          <p:cNvSpPr txBox="1"/>
          <p:nvPr/>
        </p:nvSpPr>
        <p:spPr>
          <a:xfrm rot="16200000">
            <a:off x="6069653" y="542981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B8A5CB37-1CA6-4DDE-B120-35F9FCF4C53D}"/>
              </a:ext>
            </a:extLst>
          </p:cNvPr>
          <p:cNvSpPr/>
          <p:nvPr/>
        </p:nvSpPr>
        <p:spPr>
          <a:xfrm>
            <a:off x="1764168" y="608299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22">
            <a:extLst>
              <a:ext uri="{FF2B5EF4-FFF2-40B4-BE49-F238E27FC236}">
                <a16:creationId xmlns:a16="http://schemas.microsoft.com/office/drawing/2014/main" id="{8624D4A9-E426-4CA0-A283-8B785F215B7C}"/>
              </a:ext>
            </a:extLst>
          </p:cNvPr>
          <p:cNvCxnSpPr>
            <a:stCxn id="71" idx="1"/>
            <a:endCxn id="112" idx="1"/>
          </p:cNvCxnSpPr>
          <p:nvPr/>
        </p:nvCxnSpPr>
        <p:spPr>
          <a:xfrm rot="16200000" flipH="1">
            <a:off x="1071242" y="5563451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4A80469-4B0E-4B04-999B-97F42F141E37}"/>
              </a:ext>
            </a:extLst>
          </p:cNvPr>
          <p:cNvSpPr txBox="1"/>
          <p:nvPr/>
        </p:nvSpPr>
        <p:spPr>
          <a:xfrm>
            <a:off x="4136746" y="49549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A05B6D-690E-4B62-AA1E-561FA1E4B07C}"/>
              </a:ext>
            </a:extLst>
          </p:cNvPr>
          <p:cNvSpPr txBox="1"/>
          <p:nvPr/>
        </p:nvSpPr>
        <p:spPr>
          <a:xfrm>
            <a:off x="5842023" y="49414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F3A5C5-1119-4494-AB51-1F1FAEED4793}"/>
              </a:ext>
            </a:extLst>
          </p:cNvPr>
          <p:cNvSpPr txBox="1"/>
          <p:nvPr/>
        </p:nvSpPr>
        <p:spPr>
          <a:xfrm>
            <a:off x="2280161" y="460022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9BFEC7-4789-4CFF-8F09-3F658B62B522}"/>
              </a:ext>
            </a:extLst>
          </p:cNvPr>
          <p:cNvSpPr txBox="1"/>
          <p:nvPr/>
        </p:nvSpPr>
        <p:spPr>
          <a:xfrm>
            <a:off x="6156663" y="5048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3ACA7BAE-CB96-4EC9-BAD9-987E91FC0D5F}"/>
              </a:ext>
            </a:extLst>
          </p:cNvPr>
          <p:cNvSpPr/>
          <p:nvPr/>
        </p:nvSpPr>
        <p:spPr>
          <a:xfrm>
            <a:off x="2876948" y="384185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6DC4927-AD7F-4285-9957-1F9896CA7932}"/>
              </a:ext>
            </a:extLst>
          </p:cNvPr>
          <p:cNvCxnSpPr>
            <a:stCxn id="91" idx="1"/>
            <a:endCxn id="90" idx="1"/>
          </p:cNvCxnSpPr>
          <p:nvPr/>
        </p:nvCxnSpPr>
        <p:spPr>
          <a:xfrm>
            <a:off x="4031739" y="485072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Isosceles Triangle 102">
            <a:extLst>
              <a:ext uri="{FF2B5EF4-FFF2-40B4-BE49-F238E27FC236}">
                <a16:creationId xmlns:a16="http://schemas.microsoft.com/office/drawing/2014/main" id="{0EF4A6D4-2AE7-4F73-A650-8FC7DDF5154B}"/>
              </a:ext>
            </a:extLst>
          </p:cNvPr>
          <p:cNvSpPr/>
          <p:nvPr/>
        </p:nvSpPr>
        <p:spPr>
          <a:xfrm rot="16200000">
            <a:off x="2375840" y="391266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A8C7D7EF-F5F7-493F-9568-6D8DF3337FBA}"/>
              </a:ext>
            </a:extLst>
          </p:cNvPr>
          <p:cNvCxnSpPr>
            <a:stCxn id="130" idx="3"/>
            <a:endCxn id="128" idx="1"/>
          </p:cNvCxnSpPr>
          <p:nvPr/>
        </p:nvCxnSpPr>
        <p:spPr>
          <a:xfrm>
            <a:off x="2605056" y="402123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>
            <a:extLst>
              <a:ext uri="{FF2B5EF4-FFF2-40B4-BE49-F238E27FC236}">
                <a16:creationId xmlns:a16="http://schemas.microsoft.com/office/drawing/2014/main" id="{702D314F-2672-4BFF-8B3E-9090023C14AD}"/>
              </a:ext>
            </a:extLst>
          </p:cNvPr>
          <p:cNvCxnSpPr>
            <a:stCxn id="133" idx="3"/>
          </p:cNvCxnSpPr>
          <p:nvPr/>
        </p:nvCxnSpPr>
        <p:spPr>
          <a:xfrm rot="5400000">
            <a:off x="6222533" y="1715967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Isosceles Triangle 102">
            <a:extLst>
              <a:ext uri="{FF2B5EF4-FFF2-40B4-BE49-F238E27FC236}">
                <a16:creationId xmlns:a16="http://schemas.microsoft.com/office/drawing/2014/main" id="{B480E4D9-E884-431D-841C-CC96D1D0350E}"/>
              </a:ext>
            </a:extLst>
          </p:cNvPr>
          <p:cNvSpPr/>
          <p:nvPr/>
        </p:nvSpPr>
        <p:spPr>
          <a:xfrm rot="10800000" flipV="1">
            <a:off x="6231221" y="141496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0F8A023E-1B83-407B-9671-57FADB873CD2}"/>
              </a:ext>
            </a:extLst>
          </p:cNvPr>
          <p:cNvSpPr/>
          <p:nvPr/>
        </p:nvSpPr>
        <p:spPr>
          <a:xfrm>
            <a:off x="5839649" y="101671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ImplLocal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54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85</cp:revision>
  <dcterms:created xsi:type="dcterms:W3CDTF">2016-07-22T14:33:02Z</dcterms:created>
  <dcterms:modified xsi:type="dcterms:W3CDTF">2018-11-10T18:52:46Z</dcterms:modified>
</cp:coreProperties>
</file>