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4" d="100"/>
          <a:sy n="64" d="100"/>
        </p:scale>
        <p:origin x="48" y="39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3951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</a:t>
            </a:r>
            <a:r>
              <a:rPr lang="en-US" altLang="zh-CN" sz="1050" dirty="0" err="1">
                <a:solidFill>
                  <a:schemeClr val="bg1"/>
                </a:solidFill>
              </a:rPr>
              <a:t>cheduler</a:t>
            </a:r>
            <a:r>
              <a:rPr lang="en-US" sz="1050" dirty="0" err="1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44811" y="3207839"/>
            <a:ext cx="177194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13308" y="3204096"/>
            <a:ext cx="177942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1" y="32478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5280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5" y="33356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2" y="3331820"/>
            <a:ext cx="223323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8" y="324406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XmlScheduler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XmlAdaptedCalendarEvent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EB37D837-8061-478E-A4D3-472AEC7294D8}"/>
              </a:ext>
            </a:extLst>
          </p:cNvPr>
          <p:cNvSpPr/>
          <p:nvPr/>
        </p:nvSpPr>
        <p:spPr>
          <a:xfrm>
            <a:off x="2896231" y="37588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9" name="Isosceles Triangle 102">
            <a:extLst>
              <a:ext uri="{FF2B5EF4-FFF2-40B4-BE49-F238E27FC236}">
                <a16:creationId xmlns:a16="http://schemas.microsoft.com/office/drawing/2014/main" id="{C9D82743-124E-4488-A847-D7AE296C95D4}"/>
              </a:ext>
            </a:extLst>
          </p:cNvPr>
          <p:cNvSpPr/>
          <p:nvPr/>
        </p:nvSpPr>
        <p:spPr>
          <a:xfrm rot="5400000" flipV="1">
            <a:off x="4177768" y="384446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76D9CEDA-2C7E-4D0C-B62E-6AF4890C47CB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5791200" y="3907645"/>
            <a:ext cx="252301" cy="54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CF88B684-6CA0-41EF-A353-5D704CF23145}"/>
              </a:ext>
            </a:extLst>
          </p:cNvPr>
          <p:cNvSpPr/>
          <p:nvPr/>
        </p:nvSpPr>
        <p:spPr>
          <a:xfrm>
            <a:off x="6043501" y="3734265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5B679A81-1C62-4A99-ACB9-8A99E5E95AEA}"/>
              </a:ext>
            </a:extLst>
          </p:cNvPr>
          <p:cNvSpPr/>
          <p:nvPr/>
        </p:nvSpPr>
        <p:spPr>
          <a:xfrm>
            <a:off x="7615738" y="3732668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XmlAdaptedToDoListEvent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Elbow Connector 122">
            <a:extLst>
              <a:ext uri="{FF2B5EF4-FFF2-40B4-BE49-F238E27FC236}">
                <a16:creationId xmlns:a16="http://schemas.microsoft.com/office/drawing/2014/main" id="{FBE66C80-C028-4BB8-B344-8E92920869D7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 flipV="1">
            <a:off x="7244208" y="3906048"/>
            <a:ext cx="371530" cy="159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8DC9258C-E2C7-4961-9441-91FDD893C597}"/>
              </a:ext>
            </a:extLst>
          </p:cNvPr>
          <p:cNvCxnSpPr>
            <a:endCxn id="72" idx="1"/>
          </p:cNvCxnSpPr>
          <p:nvPr/>
        </p:nvCxnSpPr>
        <p:spPr>
          <a:xfrm flipV="1">
            <a:off x="4394805" y="3906048"/>
            <a:ext cx="223323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F18706E7-3AAA-4996-842E-E84E93F668F7}"/>
              </a:ext>
            </a:extLst>
          </p:cNvPr>
          <p:cNvSpPr/>
          <p:nvPr/>
        </p:nvSpPr>
        <p:spPr>
          <a:xfrm>
            <a:off x="4618128" y="373266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23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LI, Yixin</cp:lastModifiedBy>
  <cp:revision>59</cp:revision>
  <dcterms:created xsi:type="dcterms:W3CDTF">2016-07-22T14:33:02Z</dcterms:created>
  <dcterms:modified xsi:type="dcterms:W3CDTF">2018-11-11T08:46:31Z</dcterms:modified>
</cp:coreProperties>
</file>