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48" y="3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7432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011812" y="2171500"/>
            <a:ext cx="1760842" cy="3134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725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2" y="4411359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5412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</p:cNvCxnSpPr>
          <p:nvPr/>
        </p:nvCxnSpPr>
        <p:spPr>
          <a:xfrm rot="16200000" flipH="1">
            <a:off x="2393229" y="2689898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800" y="304800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16350" y="3267801"/>
            <a:ext cx="9759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endCxn id="36" idx="1"/>
          </p:cNvCxnSpPr>
          <p:nvPr/>
        </p:nvCxnSpPr>
        <p:spPr>
          <a:xfrm rot="16200000" flipH="1">
            <a:off x="1883148" y="359180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39" idx="2"/>
            <a:endCxn id="38" idx="1"/>
          </p:cNvCxnSpPr>
          <p:nvPr/>
        </p:nvCxnSpPr>
        <p:spPr>
          <a:xfrm rot="16200000" flipH="1">
            <a:off x="1108491" y="4175659"/>
            <a:ext cx="2791669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686161" y="2286000"/>
            <a:ext cx="1843808" cy="8804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215068" y="3214879"/>
            <a:ext cx="2243780" cy="3860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29076" y="2143087"/>
            <a:ext cx="15579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</p:cNvCxnSpPr>
          <p:nvPr/>
        </p:nvCxnSpPr>
        <p:spPr>
          <a:xfrm rot="5400000">
            <a:off x="2807830" y="2935731"/>
            <a:ext cx="360047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44535" y="5062979"/>
            <a:ext cx="1295399" cy="313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endCxn id="43" idx="1"/>
          </p:cNvCxnSpPr>
          <p:nvPr/>
        </p:nvCxnSpPr>
        <p:spPr>
          <a:xfrm rot="16200000" flipH="1">
            <a:off x="2226111" y="2801732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320256" y="1651907"/>
            <a:ext cx="5756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</p:cNvCxnSpPr>
          <p:nvPr/>
        </p:nvCxnSpPr>
        <p:spPr>
          <a:xfrm rot="16200000" flipH="1">
            <a:off x="3430125" y="4128822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</p:cNvCxnSpPr>
          <p:nvPr/>
        </p:nvCxnSpPr>
        <p:spPr>
          <a:xfrm rot="5400000">
            <a:off x="3695875" y="2509305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66700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648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2E9AED5F-BBC7-4069-80E1-39D2A746B3DE}"/>
              </a:ext>
            </a:extLst>
          </p:cNvPr>
          <p:cNvSpPr/>
          <p:nvPr/>
        </p:nvSpPr>
        <p:spPr>
          <a:xfrm>
            <a:off x="2580933" y="4639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C5B5E-DA8B-4A82-B3E8-D9F61A8BEC2C}"/>
              </a:ext>
            </a:extLst>
          </p:cNvPr>
          <p:cNvSpPr/>
          <p:nvPr/>
        </p:nvSpPr>
        <p:spPr>
          <a:xfrm>
            <a:off x="3838461" y="5173359"/>
            <a:ext cx="141934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AE59F681-97A6-429C-B0BB-2F8C456953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7549" y="4793088"/>
            <a:ext cx="371114" cy="71071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C5D7BD1F-0FFD-45A7-9738-69A22CCDB3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0511" y="3860178"/>
            <a:ext cx="1716037" cy="1648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11">
            <a:extLst>
              <a:ext uri="{FF2B5EF4-FFF2-40B4-BE49-F238E27FC236}">
                <a16:creationId xmlns:a16="http://schemas.microsoft.com/office/drawing/2014/main" id="{D6687878-D183-4606-A24B-091A4DAD2544}"/>
              </a:ext>
            </a:extLst>
          </p:cNvPr>
          <p:cNvSpPr/>
          <p:nvPr/>
        </p:nvSpPr>
        <p:spPr>
          <a:xfrm>
            <a:off x="3838460" y="4868559"/>
            <a:ext cx="141934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CalendarEventDialog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136">
            <a:extLst>
              <a:ext uri="{FF2B5EF4-FFF2-40B4-BE49-F238E27FC236}">
                <a16:creationId xmlns:a16="http://schemas.microsoft.com/office/drawing/2014/main" id="{8C41F9D6-758B-4314-85AC-87070F34CC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8070" y="4562607"/>
            <a:ext cx="70076" cy="710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1E1600E1-A20E-45C8-B799-B0A75BF1A9B4}"/>
              </a:ext>
            </a:extLst>
          </p:cNvPr>
          <p:cNvCxnSpPr>
            <a:cxnSpLocks/>
            <a:stCxn id="16" idx="3"/>
            <a:endCxn id="61" idx="3"/>
          </p:cNvCxnSpPr>
          <p:nvPr/>
        </p:nvCxnSpPr>
        <p:spPr>
          <a:xfrm rot="5400000">
            <a:off x="4043395" y="3500406"/>
            <a:ext cx="2700980" cy="272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>
            <a:extLst>
              <a:ext uri="{FF2B5EF4-FFF2-40B4-BE49-F238E27FC236}">
                <a16:creationId xmlns:a16="http://schemas.microsoft.com/office/drawing/2014/main" id="{774056BB-B8F3-412E-BBDD-FF90CC4B42D0}"/>
              </a:ext>
            </a:extLst>
          </p:cNvPr>
          <p:cNvSpPr/>
          <p:nvPr/>
        </p:nvSpPr>
        <p:spPr>
          <a:xfrm>
            <a:off x="2590800" y="3370985"/>
            <a:ext cx="1096682" cy="28661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1050" b="1" dirty="0">
                <a:solidFill>
                  <a:schemeClr val="accent3">
                    <a:lumMod val="75000"/>
                  </a:schemeClr>
                </a:solidFill>
              </a:rPr>
              <a:t>escription</a:t>
            </a:r>
          </a:p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130">
            <a:extLst>
              <a:ext uri="{FF2B5EF4-FFF2-40B4-BE49-F238E27FC236}">
                <a16:creationId xmlns:a16="http://schemas.microsoft.com/office/drawing/2014/main" id="{ABA9FF6D-013F-4658-BD8A-AF00BFE5C78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2213667" y="3137160"/>
            <a:ext cx="579592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93150DC6-E228-4072-821C-3A1BDFBEDC7E}"/>
              </a:ext>
            </a:extLst>
          </p:cNvPr>
          <p:cNvCxnSpPr>
            <a:cxnSpLocks/>
            <a:endCxn id="57" idx="3"/>
          </p:cNvCxnSpPr>
          <p:nvPr/>
        </p:nvCxnSpPr>
        <p:spPr>
          <a:xfrm rot="5400000">
            <a:off x="2998566" y="982889"/>
            <a:ext cx="3220320" cy="184248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11">
            <a:extLst>
              <a:ext uri="{FF2B5EF4-FFF2-40B4-BE49-F238E27FC236}">
                <a16:creationId xmlns:a16="http://schemas.microsoft.com/office/drawing/2014/main" id="{4CEB1F18-F046-441F-B811-D71865729987}"/>
              </a:ext>
            </a:extLst>
          </p:cNvPr>
          <p:cNvSpPr/>
          <p:nvPr/>
        </p:nvSpPr>
        <p:spPr>
          <a:xfrm>
            <a:off x="3817925" y="3954159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oDoList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1" name="Elbow Connector 136">
            <a:extLst>
              <a:ext uri="{FF2B5EF4-FFF2-40B4-BE49-F238E27FC236}">
                <a16:creationId xmlns:a16="http://schemas.microsoft.com/office/drawing/2014/main" id="{B581255C-63CB-48B2-8AD8-A3DFE0A2E8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8728" y="3671622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65">
            <a:extLst>
              <a:ext uri="{FF2B5EF4-FFF2-40B4-BE49-F238E27FC236}">
                <a16:creationId xmlns:a16="http://schemas.microsoft.com/office/drawing/2014/main" id="{A026E276-E9C0-491B-B9E0-A82538BA351B}"/>
              </a:ext>
            </a:extLst>
          </p:cNvPr>
          <p:cNvSpPr/>
          <p:nvPr/>
        </p:nvSpPr>
        <p:spPr>
          <a:xfrm rot="16200000">
            <a:off x="6285362" y="3749194"/>
            <a:ext cx="1220285" cy="3069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</a:rPr>
              <a:t>ModelT</a:t>
            </a:r>
            <a:r>
              <a:rPr lang="en-US" altLang="zh-CN" sz="1100" b="1" dirty="0" err="1">
                <a:solidFill>
                  <a:schemeClr val="bg1"/>
                </a:solidFill>
              </a:rPr>
              <a:t>oDo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6" name="Freeform 117">
            <a:extLst>
              <a:ext uri="{FF2B5EF4-FFF2-40B4-BE49-F238E27FC236}">
                <a16:creationId xmlns:a16="http://schemas.microsoft.com/office/drawing/2014/main" id="{5E368DD1-8BA9-43FA-9D3F-8CE2FF838549}"/>
              </a:ext>
            </a:extLst>
          </p:cNvPr>
          <p:cNvSpPr/>
          <p:nvPr/>
        </p:nvSpPr>
        <p:spPr>
          <a:xfrm flipV="1">
            <a:off x="4099859" y="4191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Freeform 117">
            <a:extLst>
              <a:ext uri="{FF2B5EF4-FFF2-40B4-BE49-F238E27FC236}">
                <a16:creationId xmlns:a16="http://schemas.microsoft.com/office/drawing/2014/main" id="{7C6DFBA2-DC1F-4901-95C0-C4CC2CFD4EAF}"/>
              </a:ext>
            </a:extLst>
          </p:cNvPr>
          <p:cNvSpPr/>
          <p:nvPr/>
        </p:nvSpPr>
        <p:spPr>
          <a:xfrm flipV="1">
            <a:off x="3679882" y="3566827"/>
            <a:ext cx="3062172" cy="8992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如螢幕大小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2018-11-11T09:09:41Z</dcterms:modified>
</cp:coreProperties>
</file>