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77" y="3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00042"/>
            <a:ext cx="157116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13480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04796" y="990600"/>
            <a:ext cx="17677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 </a:t>
            </a:r>
            <a:r>
              <a:rPr lang="en-US" sz="1400" dirty="0" err="1">
                <a:solidFill>
                  <a:srgbClr val="0070C0"/>
                </a:solidFill>
              </a:rPr>
              <a:t>todo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8800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 err="1">
                <a:solidFill>
                  <a:schemeClr val="accent4">
                    <a:lumMod val="75000"/>
                  </a:schemeClr>
                </a:solidFill>
              </a:rPr>
              <a:t>addToDoListEevnt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1659" y="1106150"/>
            <a:ext cx="23823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</a:t>
            </a:r>
            <a:r>
              <a:rPr lang="en-US" dirty="0" err="1"/>
              <a:t>todo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477000" y="2366820"/>
            <a:ext cx="1456237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ModelT</a:t>
            </a:r>
            <a:r>
              <a:rPr lang="en-US" altLang="zh-CN" sz="1600" dirty="0" err="1">
                <a:solidFill>
                  <a:schemeClr val="bg1"/>
                </a:solidFill>
              </a:rPr>
              <a:t>oDo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u:AddToDo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29</Words>
  <Application>Microsoft Office PowerPoint</Application>
  <PresentationFormat>如螢幕大小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LI, Yixin</cp:lastModifiedBy>
  <cp:revision>110</cp:revision>
  <dcterms:created xsi:type="dcterms:W3CDTF">2016-07-22T14:33:02Z</dcterms:created>
  <dcterms:modified xsi:type="dcterms:W3CDTF">2018-11-11T07:38:50Z</dcterms:modified>
</cp:coreProperties>
</file>