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7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947935" cy="251033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SchedulerStorage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57000" y="3158440"/>
            <a:ext cx="154756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29239" y="3158438"/>
            <a:ext cx="154756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138763" y="3048528"/>
            <a:ext cx="217930" cy="426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20000" y="259493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CalendarEvent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Flowchart: Decision 96">
            <a:extLst>
              <a:ext uri="{FF2B5EF4-FFF2-40B4-BE49-F238E27FC236}">
                <a16:creationId xmlns:a16="http://schemas.microsoft.com/office/drawing/2014/main" id="{FCB08786-3122-4B02-8AF7-E5B875D8E3D6}"/>
              </a:ext>
            </a:extLst>
          </p:cNvPr>
          <p:cNvSpPr/>
          <p:nvPr/>
        </p:nvSpPr>
        <p:spPr>
          <a:xfrm>
            <a:off x="2442261" y="383717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9A80975-37B9-4177-B892-09928E3E586C}"/>
              </a:ext>
            </a:extLst>
          </p:cNvPr>
          <p:cNvSpPr/>
          <p:nvPr/>
        </p:nvSpPr>
        <p:spPr>
          <a:xfrm>
            <a:off x="2875020" y="37588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4CC45D-7049-447D-B47A-CA46F9A911E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678309" y="3923862"/>
            <a:ext cx="196711" cy="83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DD667DDE-C379-49ED-A7F8-487196BCD721}"/>
              </a:ext>
            </a:extLst>
          </p:cNvPr>
          <p:cNvSpPr/>
          <p:nvPr/>
        </p:nvSpPr>
        <p:spPr>
          <a:xfrm rot="5400000" flipV="1">
            <a:off x="4171790" y="383610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060AF5F2-1330-4DEE-BE86-8579C66AC615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91200" y="3923862"/>
            <a:ext cx="221533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488814A6-CADC-4E23-B003-DA26E9B37021}"/>
              </a:ext>
            </a:extLst>
          </p:cNvPr>
          <p:cNvSpPr/>
          <p:nvPr/>
        </p:nvSpPr>
        <p:spPr>
          <a:xfrm>
            <a:off x="4614298" y="3750482"/>
            <a:ext cx="117690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2D6F006B-DDB5-4823-8E7C-EAC1155A5270}"/>
              </a:ext>
            </a:extLst>
          </p:cNvPr>
          <p:cNvSpPr/>
          <p:nvPr/>
        </p:nvSpPr>
        <p:spPr>
          <a:xfrm>
            <a:off x="6012733" y="3752452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6C5A4B1-7933-4BA6-A83D-37F3506C577B}"/>
              </a:ext>
            </a:extLst>
          </p:cNvPr>
          <p:cNvSpPr/>
          <p:nvPr/>
        </p:nvSpPr>
        <p:spPr>
          <a:xfrm>
            <a:off x="7608671" y="37516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3C73D896-0878-4E4D-948C-A44AE44685D5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7213440" y="3925046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63">
            <a:extLst>
              <a:ext uri="{FF2B5EF4-FFF2-40B4-BE49-F238E27FC236}">
                <a16:creationId xmlns:a16="http://schemas.microsoft.com/office/drawing/2014/main" id="{F15E9BBF-42B0-4204-9834-DE2069310E2A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4394804" y="3923862"/>
            <a:ext cx="21949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Pang Jia Hao</cp:lastModifiedBy>
  <cp:revision>60</cp:revision>
  <dcterms:created xsi:type="dcterms:W3CDTF">2016-07-22T14:33:02Z</dcterms:created>
  <dcterms:modified xsi:type="dcterms:W3CDTF">2018-11-10T13:11:29Z</dcterms:modified>
</cp:coreProperties>
</file>