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90" d="100"/>
          <a:sy n="90" d="100"/>
        </p:scale>
        <p:origin x="15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Scheduler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48400" y="1981200"/>
            <a:ext cx="1551230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AddEventCommand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FindEventCommand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93</cp:revision>
  <dcterms:created xsi:type="dcterms:W3CDTF">2016-07-22T14:33:02Z</dcterms:created>
  <dcterms:modified xsi:type="dcterms:W3CDTF">2018-11-10T18:06:38Z</dcterms:modified>
</cp:coreProperties>
</file>