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49028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78553" y="127346"/>
            <a:ext cx="7140892" cy="59232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4979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47120" cy="4420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 flipH="1">
            <a:off x="6770344" y="1935244"/>
            <a:ext cx="16679" cy="39781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94153" y="1307607"/>
            <a:ext cx="253246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378553" y="1003035"/>
            <a:ext cx="2348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execute(“delete-appointment”)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>
            <a:cxnSpLocks/>
          </p:cNvCxnSpPr>
          <p:nvPr/>
        </p:nvCxnSpPr>
        <p:spPr>
          <a:xfrm flipV="1">
            <a:off x="5323640" y="1557949"/>
            <a:ext cx="64471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94153" y="5561910"/>
            <a:ext cx="257056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7" y="2776558"/>
            <a:ext cx="109422" cy="288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3100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>
                <a:solidFill>
                  <a:srgbClr val="0070C0"/>
                </a:solidFill>
              </a:rPr>
              <a:t>delete-appointment</a:t>
            </a:r>
            <a:r>
              <a:rPr lang="en-US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582811" y="5304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562162" y="531843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260162" y="304156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293537" y="24359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680092" y="2666205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588890" y="2897180"/>
            <a:ext cx="163754" cy="768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39863" y="5733826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979526" y="1036208"/>
            <a:ext cx="1875829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u:DeleteAppointment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95913" y="555204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015ED-131D-49FA-BF9F-AE95E57FA0E3}"/>
              </a:ext>
            </a:extLst>
          </p:cNvPr>
          <p:cNvGrpSpPr/>
          <p:nvPr/>
        </p:nvGrpSpPr>
        <p:grpSpPr>
          <a:xfrm>
            <a:off x="8771295" y="2433708"/>
            <a:ext cx="2634941" cy="1222470"/>
            <a:chOff x="8231659" y="2563414"/>
            <a:chExt cx="2634941" cy="1222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2DAC02-E7EF-4497-A8E8-592B6ADD6163}"/>
                </a:ext>
              </a:extLst>
            </p:cNvPr>
            <p:cNvSpPr/>
            <p:nvPr/>
          </p:nvSpPr>
          <p:spPr>
            <a:xfrm>
              <a:off x="8684823" y="2563414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VersionedHealthBook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26DCFE-BD08-4804-A9DF-B12CBFB5A4E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711" y="2866163"/>
              <a:ext cx="1" cy="9197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B5C0763-66DE-4B10-A468-E6F69390E6FD}"/>
                </a:ext>
              </a:extLst>
            </p:cNvPr>
            <p:cNvSpPr txBox="1"/>
            <p:nvPr/>
          </p:nvSpPr>
          <p:spPr>
            <a:xfrm>
              <a:off x="8561819" y="2969421"/>
              <a:ext cx="1066525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7030A0"/>
                  </a:solidFill>
                </a:rPr>
                <a:t>deleteAppointment</a:t>
              </a:r>
              <a:r>
                <a:rPr lang="en-US" sz="900" dirty="0">
                  <a:solidFill>
                    <a:srgbClr val="7030A0"/>
                  </a:solidFill>
                </a:rPr>
                <a:t>()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C6430A-2451-4249-9568-C2DF16D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59" y="3177647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E504E8-5D6B-4E1A-8324-9D830997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659" y="3559057"/>
              <a:ext cx="1470216" cy="76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 flipV="1">
            <a:off x="6857033" y="3362710"/>
            <a:ext cx="1698622" cy="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47042" y="4056856"/>
            <a:ext cx="3941784" cy="1994350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403975" y="4503352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224647" y="4794458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140974" y="4785162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90742" y="4571974"/>
            <a:ext cx="15020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79753" y="4784027"/>
            <a:ext cx="1459440" cy="45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90742" y="5096389"/>
            <a:ext cx="2210713" cy="102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147412" y="5089964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042952" y="4381598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016770" y="4861737"/>
            <a:ext cx="1593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deleteAppointment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82727" y="5407887"/>
            <a:ext cx="2353684" cy="34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300972" y="5187790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338482" y="5089966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658561" y="4955942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6134" y="5289725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19F81-72C3-4547-9243-8EAF8F2D8252}"/>
              </a:ext>
            </a:extLst>
          </p:cNvPr>
          <p:cNvSpPr txBox="1"/>
          <p:nvPr/>
        </p:nvSpPr>
        <p:spPr>
          <a:xfrm>
            <a:off x="7232575" y="3025865"/>
            <a:ext cx="13804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deleteAppointment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DEA6-81F9-43BE-83F8-CE98B55DCF02}"/>
              </a:ext>
            </a:extLst>
          </p:cNvPr>
          <p:cNvCxnSpPr>
            <a:cxnSpLocks/>
          </p:cNvCxnSpPr>
          <p:nvPr/>
        </p:nvCxnSpPr>
        <p:spPr>
          <a:xfrm>
            <a:off x="6849089" y="3188465"/>
            <a:ext cx="17183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9</cp:revision>
  <dcterms:created xsi:type="dcterms:W3CDTF">2018-10-24T07:51:02Z</dcterms:created>
  <dcterms:modified xsi:type="dcterms:W3CDTF">2018-11-12T13:49:22Z</dcterms:modified>
</cp:coreProperties>
</file>