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 showGuides="1">
      <p:cViewPr varScale="1">
        <p:scale>
          <a:sx n="61" d="100"/>
          <a:sy n="61" d="100"/>
        </p:scale>
        <p:origin x="1805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77AFC49-CE5E-FB4D-8347-107895882ED4}"/>
              </a:ext>
            </a:extLst>
          </p:cNvPr>
          <p:cNvSpPr/>
          <p:nvPr/>
        </p:nvSpPr>
        <p:spPr>
          <a:xfrm>
            <a:off x="5004966" y="1747075"/>
            <a:ext cx="3294837" cy="3656187"/>
          </a:xfrm>
          <a:prstGeom prst="roundRect">
            <a:avLst>
              <a:gd name="adj" fmla="val 3484"/>
            </a:avLst>
          </a:prstGeom>
          <a:solidFill>
            <a:srgbClr val="FFF3C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81" name="Rectangle 65"/>
          <p:cNvSpPr/>
          <p:nvPr/>
        </p:nvSpPr>
        <p:spPr>
          <a:xfrm>
            <a:off x="31783" y="1740138"/>
            <a:ext cx="4903381" cy="36700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54201" y="1970933"/>
            <a:ext cx="1140887" cy="24931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095369" y="2220249"/>
            <a:ext cx="0" cy="25569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17600" y="2475037"/>
            <a:ext cx="129425" cy="28329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959402" y="1893715"/>
            <a:ext cx="914400" cy="3768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BookParser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398838" y="2270587"/>
            <a:ext cx="6476" cy="147111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314636" y="2642984"/>
            <a:ext cx="168405" cy="8567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492435" y="2295427"/>
            <a:ext cx="1043416" cy="52020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d:DeleteMedicalHistory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4034625" y="2815630"/>
            <a:ext cx="7710" cy="24923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955248" y="2815630"/>
            <a:ext cx="174173" cy="2373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1690" y="2475036"/>
            <a:ext cx="101726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177443" y="2688568"/>
            <a:ext cx="11632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0043" y="2546133"/>
            <a:ext cx="107013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70C0"/>
                </a:solidFill>
              </a:rPr>
              <a:t>execute</a:t>
            </a:r>
          </a:p>
          <a:p>
            <a:pPr algn="r"/>
            <a:r>
              <a:rPr lang="en-US" sz="900" dirty="0">
                <a:solidFill>
                  <a:srgbClr val="0070C0"/>
                </a:solidFill>
              </a:rPr>
              <a:t>(“delete-medical-history”)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604" y="3664755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467373" y="3071248"/>
            <a:ext cx="15812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2387" y="3491305"/>
            <a:ext cx="11722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9099" y="5238824"/>
            <a:ext cx="10262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5146095" y="2996497"/>
            <a:ext cx="802576" cy="238408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cxnSpLocks/>
            <a:endCxn id="65" idx="0"/>
          </p:cNvCxnSpPr>
          <p:nvPr/>
        </p:nvCxnSpPr>
        <p:spPr>
          <a:xfrm>
            <a:off x="1074515" y="3848780"/>
            <a:ext cx="2940017" cy="48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36335" y="3853668"/>
            <a:ext cx="156393" cy="124783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7099853" y="3491305"/>
            <a:ext cx="28815" cy="15049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7048554" y="4105816"/>
            <a:ext cx="190445" cy="542384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5593919" y="4633927"/>
            <a:ext cx="1549858" cy="142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5" idx="2"/>
          </p:cNvCxnSpPr>
          <p:nvPr/>
        </p:nvCxnSpPr>
        <p:spPr>
          <a:xfrm>
            <a:off x="1157660" y="5099949"/>
            <a:ext cx="2856872" cy="15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24843" y="2696247"/>
            <a:ext cx="1138753" cy="446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parse</a:t>
            </a:r>
          </a:p>
          <a:p>
            <a:r>
              <a:rPr lang="en-US" sz="900" dirty="0"/>
              <a:t>(“delete</a:t>
            </a:r>
            <a:r>
              <a:rPr lang="en-US" altLang="zh-CN" sz="900" dirty="0"/>
              <a:t>-medical-history</a:t>
            </a:r>
            <a:r>
              <a:rPr lang="en-US" sz="11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252586" y="4917503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87651" y="5065670"/>
            <a:ext cx="762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31870" y="3293104"/>
            <a:ext cx="2203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/>
              <a:t>d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2489365" y="2721573"/>
            <a:ext cx="1003070" cy="370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0">
            <a:extLst>
              <a:ext uri="{FF2B5EF4-FFF2-40B4-BE49-F238E27FC236}">
                <a16:creationId xmlns:a16="http://schemas.microsoft.com/office/drawing/2014/main" id="{3C5E4B8D-C49A-FF4C-B2DF-24E2514AB45D}"/>
              </a:ext>
            </a:extLst>
          </p:cNvPr>
          <p:cNvCxnSpPr>
            <a:cxnSpLocks/>
          </p:cNvCxnSpPr>
          <p:nvPr/>
        </p:nvCxnSpPr>
        <p:spPr>
          <a:xfrm>
            <a:off x="5549721" y="3234905"/>
            <a:ext cx="0" cy="16359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Rectangle 72">
            <a:extLst>
              <a:ext uri="{FF2B5EF4-FFF2-40B4-BE49-F238E27FC236}">
                <a16:creationId xmlns:a16="http://schemas.microsoft.com/office/drawing/2014/main" id="{3A77499D-19EC-794E-A5C5-26EFCB5ED155}"/>
              </a:ext>
            </a:extLst>
          </p:cNvPr>
          <p:cNvSpPr/>
          <p:nvPr/>
        </p:nvSpPr>
        <p:spPr>
          <a:xfrm>
            <a:off x="5475014" y="3961028"/>
            <a:ext cx="169298" cy="68717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75">
            <a:extLst>
              <a:ext uri="{FF2B5EF4-FFF2-40B4-BE49-F238E27FC236}">
                <a16:creationId xmlns:a16="http://schemas.microsoft.com/office/drawing/2014/main" id="{7CF7ECA5-86DB-CF42-9365-87754163FDB3}"/>
              </a:ext>
            </a:extLst>
          </p:cNvPr>
          <p:cNvCxnSpPr>
            <a:cxnSpLocks/>
          </p:cNvCxnSpPr>
          <p:nvPr/>
        </p:nvCxnSpPr>
        <p:spPr>
          <a:xfrm>
            <a:off x="4127643" y="4648200"/>
            <a:ext cx="134231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62">
            <a:extLst>
              <a:ext uri="{FF2B5EF4-FFF2-40B4-BE49-F238E27FC236}">
                <a16:creationId xmlns:a16="http://schemas.microsoft.com/office/drawing/2014/main" id="{F7BA9BAF-B03F-A340-B807-FCD99F49A49E}"/>
              </a:ext>
            </a:extLst>
          </p:cNvPr>
          <p:cNvSpPr/>
          <p:nvPr/>
        </p:nvSpPr>
        <p:spPr>
          <a:xfrm>
            <a:off x="6238632" y="3269557"/>
            <a:ext cx="1762368" cy="229164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VersionedHealthBook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74">
            <a:extLst>
              <a:ext uri="{FF2B5EF4-FFF2-40B4-BE49-F238E27FC236}">
                <a16:creationId xmlns:a16="http://schemas.microsoft.com/office/drawing/2014/main" id="{C03ABABB-0272-4C4A-9E08-568D3C87CA72}"/>
              </a:ext>
            </a:extLst>
          </p:cNvPr>
          <p:cNvCxnSpPr>
            <a:cxnSpLocks/>
          </p:cNvCxnSpPr>
          <p:nvPr/>
        </p:nvCxnSpPr>
        <p:spPr>
          <a:xfrm flipV="1">
            <a:off x="4092728" y="3982651"/>
            <a:ext cx="1412140" cy="404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85947" y="3982650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166261-5179-6145-975B-323EE9E07073}"/>
              </a:ext>
            </a:extLst>
          </p:cNvPr>
          <p:cNvSpPr txBox="1"/>
          <p:nvPr/>
        </p:nvSpPr>
        <p:spPr>
          <a:xfrm>
            <a:off x="3919876" y="5183673"/>
            <a:ext cx="229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p:sp>
        <p:nvSpPr>
          <p:cNvPr id="92" name="TextBox 77">
            <a:extLst>
              <a:ext uri="{FF2B5EF4-FFF2-40B4-BE49-F238E27FC236}">
                <a16:creationId xmlns:a16="http://schemas.microsoft.com/office/drawing/2014/main" id="{908E0C94-4DD7-9B4B-B4B1-4E8171BBD388}"/>
              </a:ext>
            </a:extLst>
          </p:cNvPr>
          <p:cNvSpPr txBox="1"/>
          <p:nvPr/>
        </p:nvSpPr>
        <p:spPr>
          <a:xfrm>
            <a:off x="3853569" y="3808612"/>
            <a:ext cx="1424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updatePerson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94" name="Straight Arrow Connector 74">
            <a:extLst>
              <a:ext uri="{FF2B5EF4-FFF2-40B4-BE49-F238E27FC236}">
                <a16:creationId xmlns:a16="http://schemas.microsoft.com/office/drawing/2014/main" id="{F263436B-ECEB-2842-BF86-696CE57817BF}"/>
              </a:ext>
            </a:extLst>
          </p:cNvPr>
          <p:cNvCxnSpPr>
            <a:cxnSpLocks/>
          </p:cNvCxnSpPr>
          <p:nvPr/>
        </p:nvCxnSpPr>
        <p:spPr>
          <a:xfrm flipV="1">
            <a:off x="5640364" y="4144975"/>
            <a:ext cx="1412140" cy="404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9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Haw Zhe Hao Elroy</cp:lastModifiedBy>
  <cp:revision>84</cp:revision>
  <dcterms:created xsi:type="dcterms:W3CDTF">2016-07-22T14:33:02Z</dcterms:created>
  <dcterms:modified xsi:type="dcterms:W3CDTF">2018-11-12T13:52:22Z</dcterms:modified>
</cp:coreProperties>
</file>