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execute(“view-patient”)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1" y="1029948"/>
            <a:ext cx="26373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(“view-patient”)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u:View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13</cp:revision>
  <dcterms:created xsi:type="dcterms:W3CDTF">2018-10-24T05:29:34Z</dcterms:created>
  <dcterms:modified xsi:type="dcterms:W3CDTF">2018-11-12T13:45:36Z</dcterms:modified>
</cp:coreProperties>
</file>