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howGuides="1">
      <p:cViewPr varScale="1">
        <p:scale>
          <a:sx n="121" d="100"/>
          <a:sy n="121" d="100"/>
        </p:scale>
        <p:origin x="19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856199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628203" y="2696247"/>
            <a:ext cx="1043416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d:DeleteMedicalHistory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63" y="2546133"/>
            <a:ext cx="102875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(“delete-medical-history</a:t>
            </a:r>
          </a:p>
          <a:p>
            <a:pPr algn="r"/>
            <a:r>
              <a:rPr lang="en-US" altLang="zh-Hans" sz="900" dirty="0">
                <a:solidFill>
                  <a:srgbClr val="0070C0"/>
                </a:solidFill>
              </a:rPr>
              <a:t>1</a:t>
            </a:r>
            <a:r>
              <a:rPr lang="zh-Hans" altLang="en-US" sz="900" dirty="0">
                <a:solidFill>
                  <a:srgbClr val="0070C0"/>
                </a:solidFill>
              </a:rPr>
              <a:t> </a:t>
            </a:r>
            <a:r>
              <a:rPr lang="en-US" altLang="zh-Hans" sz="900" dirty="0">
                <a:solidFill>
                  <a:srgbClr val="0070C0"/>
                </a:solidFill>
              </a:rPr>
              <a:t>al/milk  c/healthy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924175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q:Patient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148820" y="3927579"/>
            <a:ext cx="10233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51894" y="3287391"/>
            <a:ext cx="177314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parse(“1 al/milk  c/healthy”)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6817" y="2696247"/>
            <a:ext cx="1596780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(“delete</a:t>
            </a:r>
            <a:r>
              <a:rPr lang="en-US" altLang="zh-CN" sz="900" dirty="0"/>
              <a:t>-medical-history</a:t>
            </a:r>
          </a:p>
          <a:p>
            <a:r>
              <a:rPr lang="en-US" altLang="zh-Hans" sz="900" dirty="0"/>
              <a:t>1</a:t>
            </a:r>
            <a:r>
              <a:rPr lang="zh-Hans" altLang="en-US" sz="900" dirty="0"/>
              <a:t> </a:t>
            </a:r>
            <a:r>
              <a:rPr lang="en-US" altLang="zh-Hans" sz="900" dirty="0"/>
              <a:t>al/milk  c/healthy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171911" y="2377216"/>
            <a:ext cx="1378279" cy="536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DeleteMedicalHisoyCommandParser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6179208" y="3887158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088152" y="4191000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9" name="TextBox 77">
            <a:extLst>
              <a:ext uri="{FF2B5EF4-FFF2-40B4-BE49-F238E27FC236}">
                <a16:creationId xmlns:a16="http://schemas.microsoft.com/office/drawing/2014/main" id="{093278BE-0289-F347-B6D7-0B94514EC160}"/>
              </a:ext>
            </a:extLst>
          </p:cNvPr>
          <p:cNvSpPr txBox="1"/>
          <p:nvPr/>
        </p:nvSpPr>
        <p:spPr>
          <a:xfrm rot="10800000" flipV="1">
            <a:off x="5235760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q</a:t>
            </a: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(p, q)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66</Words>
  <Application>Microsoft Macintosh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杨雅菲</cp:lastModifiedBy>
  <cp:revision>79</cp:revision>
  <dcterms:created xsi:type="dcterms:W3CDTF">2016-07-22T14:33:02Z</dcterms:created>
  <dcterms:modified xsi:type="dcterms:W3CDTF">2018-10-24T14:58:28Z</dcterms:modified>
</cp:coreProperties>
</file>