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74"/>
  </p:normalViewPr>
  <p:slideViewPr>
    <p:cSldViewPr showGuides="1">
      <p:cViewPr varScale="1">
        <p:scale>
          <a:sx n="121" d="100"/>
          <a:sy n="121" d="100"/>
        </p:scale>
        <p:origin x="225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77AFC49-CE5E-FB4D-8347-107895882ED4}"/>
              </a:ext>
            </a:extLst>
          </p:cNvPr>
          <p:cNvSpPr/>
          <p:nvPr/>
        </p:nvSpPr>
        <p:spPr>
          <a:xfrm>
            <a:off x="5856199" y="1740137"/>
            <a:ext cx="3206009" cy="356787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81" name="Rectangle 65"/>
          <p:cNvSpPr/>
          <p:nvPr/>
        </p:nvSpPr>
        <p:spPr>
          <a:xfrm>
            <a:off x="31783" y="1740138"/>
            <a:ext cx="5867034" cy="358437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54201" y="1970933"/>
            <a:ext cx="1140887" cy="2493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95369" y="2220249"/>
            <a:ext cx="0" cy="25569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17600" y="2475037"/>
            <a:ext cx="129425" cy="28329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959402" y="1893715"/>
            <a:ext cx="914400" cy="3768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405314" y="2270587"/>
            <a:ext cx="0" cy="15945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329138" y="264298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628202" y="2731829"/>
            <a:ext cx="1129245" cy="5027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d:FilterDoctor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027536" y="3237231"/>
            <a:ext cx="30355" cy="20707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974834" y="3237231"/>
            <a:ext cx="105404" cy="2259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690" y="2475036"/>
            <a:ext cx="10172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177443" y="2688568"/>
            <a:ext cx="116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8663" y="2546133"/>
            <a:ext cx="10287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(“filter-doctor”)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975245" y="3208184"/>
            <a:ext cx="64253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3041" y="3927579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953139" y="3463158"/>
            <a:ext cx="107439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4475" y="3785793"/>
            <a:ext cx="1172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9099" y="5238824"/>
            <a:ext cx="10262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853451" y="2857049"/>
            <a:ext cx="1082085" cy="4744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p</a:t>
            </a:r>
            <a:r>
              <a:rPr lang="en-US" sz="1200" err="1">
                <a:solidFill>
                  <a:schemeClr val="bg1"/>
                </a:solidFill>
              </a:rPr>
              <a:t>:</a:t>
            </a:r>
            <a:r>
              <a:rPr lang="en-US" sz="1200">
                <a:solidFill>
                  <a:schemeClr val="bg1"/>
                </a:solidFill>
              </a:rPr>
              <a:t>TagContainsDoctorPredicate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177443" y="3918885"/>
            <a:ext cx="3752367" cy="59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964344" y="3880176"/>
            <a:ext cx="156393" cy="1247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H="1">
            <a:off x="7333818" y="2845589"/>
            <a:ext cx="7494" cy="23585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253705" y="4272673"/>
            <a:ext cx="160226" cy="2729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148820" y="3927579"/>
            <a:ext cx="10233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5146095" y="4545602"/>
            <a:ext cx="218772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157660" y="5099949"/>
            <a:ext cx="38171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654692" y="4906798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87651" y="5065670"/>
            <a:ext cx="762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result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948363" y="49566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120737" y="5099949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620659" y="3619497"/>
            <a:ext cx="2203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183125" y="2486322"/>
            <a:ext cx="1378279" cy="4063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FilterDoctor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492115" y="3260080"/>
            <a:ext cx="131430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66621" y="290029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3865514" y="3037187"/>
            <a:ext cx="15297" cy="7486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777890" y="3181973"/>
            <a:ext cx="175249" cy="4699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488372" y="3632837"/>
            <a:ext cx="1278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54636" y="4739582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2499663" y="2708960"/>
            <a:ext cx="653044" cy="74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468443" y="3024687"/>
            <a:ext cx="1298178" cy="1250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41553" y="3663267"/>
            <a:ext cx="278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74" name="Straight Connector 70">
            <a:extLst>
              <a:ext uri="{FF2B5EF4-FFF2-40B4-BE49-F238E27FC236}">
                <a16:creationId xmlns:a16="http://schemas.microsoft.com/office/drawing/2014/main" id="{3C5E4B8D-C49A-FF4C-B2DF-24E2514AB45D}"/>
              </a:ext>
            </a:extLst>
          </p:cNvPr>
          <p:cNvCxnSpPr>
            <a:cxnSpLocks/>
          </p:cNvCxnSpPr>
          <p:nvPr/>
        </p:nvCxnSpPr>
        <p:spPr>
          <a:xfrm>
            <a:off x="6286336" y="3334211"/>
            <a:ext cx="0" cy="163599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72">
            <a:extLst>
              <a:ext uri="{FF2B5EF4-FFF2-40B4-BE49-F238E27FC236}">
                <a16:creationId xmlns:a16="http://schemas.microsoft.com/office/drawing/2014/main" id="{3A77499D-19EC-794E-A5C5-26EFCB5ED155}"/>
              </a:ext>
            </a:extLst>
          </p:cNvPr>
          <p:cNvSpPr/>
          <p:nvPr/>
        </p:nvSpPr>
        <p:spPr>
          <a:xfrm>
            <a:off x="6179208" y="3887158"/>
            <a:ext cx="163540" cy="3038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7" name="Straight Arrow Connector 75">
            <a:extLst>
              <a:ext uri="{FF2B5EF4-FFF2-40B4-BE49-F238E27FC236}">
                <a16:creationId xmlns:a16="http://schemas.microsoft.com/office/drawing/2014/main" id="{7CF7ECA5-86DB-CF42-9365-87754163FDB3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088152" y="4191000"/>
            <a:ext cx="1172826" cy="1192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62">
            <a:extLst>
              <a:ext uri="{FF2B5EF4-FFF2-40B4-BE49-F238E27FC236}">
                <a16:creationId xmlns:a16="http://schemas.microsoft.com/office/drawing/2014/main" id="{F7BA9BAF-B03F-A340-B807-FCD99F49A49E}"/>
              </a:ext>
            </a:extLst>
          </p:cNvPr>
          <p:cNvSpPr/>
          <p:nvPr/>
        </p:nvSpPr>
        <p:spPr>
          <a:xfrm>
            <a:off x="7020246" y="2716366"/>
            <a:ext cx="653648" cy="2314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9" name="TextBox 77">
            <a:extLst>
              <a:ext uri="{FF2B5EF4-FFF2-40B4-BE49-F238E27FC236}">
                <a16:creationId xmlns:a16="http://schemas.microsoft.com/office/drawing/2014/main" id="{093278BE-0289-F347-B6D7-0B94514EC160}"/>
              </a:ext>
            </a:extLst>
          </p:cNvPr>
          <p:cNvSpPr txBox="1"/>
          <p:nvPr/>
        </p:nvSpPr>
        <p:spPr>
          <a:xfrm rot="10800000" flipV="1">
            <a:off x="5243464" y="4017067"/>
            <a:ext cx="5408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rgbClr val="7030A0"/>
                </a:solidFill>
              </a:rPr>
              <a:t>p</a:t>
            </a:r>
          </a:p>
        </p:txBody>
      </p:sp>
      <p:cxnSp>
        <p:nvCxnSpPr>
          <p:cNvPr id="91" name="Straight Arrow Connector 74">
            <a:extLst>
              <a:ext uri="{FF2B5EF4-FFF2-40B4-BE49-F238E27FC236}">
                <a16:creationId xmlns:a16="http://schemas.microsoft.com/office/drawing/2014/main" id="{C03ABABB-0272-4C4A-9E08-568D3C87CA72}"/>
              </a:ext>
            </a:extLst>
          </p:cNvPr>
          <p:cNvCxnSpPr>
            <a:cxnSpLocks/>
          </p:cNvCxnSpPr>
          <p:nvPr/>
        </p:nvCxnSpPr>
        <p:spPr>
          <a:xfrm>
            <a:off x="5051485" y="4334846"/>
            <a:ext cx="2202220" cy="29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305119" y="4339030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updateFilteredPersonList</a:t>
            </a:r>
            <a:r>
              <a:rPr lang="en-US" sz="9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323187" y="4608294"/>
            <a:ext cx="1244974" cy="3314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0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37</Words>
  <Application>Microsoft Macintosh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杨雅菲</cp:lastModifiedBy>
  <cp:revision>81</cp:revision>
  <dcterms:created xsi:type="dcterms:W3CDTF">2016-07-22T14:33:02Z</dcterms:created>
  <dcterms:modified xsi:type="dcterms:W3CDTF">2018-10-24T15:16:55Z</dcterms:modified>
</cp:coreProperties>
</file>