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50" d="100"/>
          <a:sy n="50" d="100"/>
        </p:scale>
        <p:origin x="1916" y="2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4800" y="160980"/>
            <a:ext cx="8744174" cy="72980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521732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46483" y="485183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316442" y="3035767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41137" y="461528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470637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794763" y="5390702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5026" y="479413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4794134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58715" y="53040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10215" y="4600244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VersionedHealthBook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09295" y="4757115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73247" y="4670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77585" y="46002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09907" y="467461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498612" y="461214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43686" y="46957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79734" y="4782448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949549" y="34696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279099" y="38536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515147" y="361226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949549" y="37926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515147" y="3935554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949549" y="41156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515147" y="3940337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949549" y="44386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515147" y="3940337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738546" y="4441641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47234" y="4140636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183070" y="301807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ReadOnlyHealthBook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547821" y="534038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42336" y="5993573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49410" y="5474026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14914" y="48655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0191" y="48519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58329" y="451079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92005" y="54218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34831" y="49589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49549" y="313426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515147" y="3277155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703395" y="3161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355116" y="375243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HealthBook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509907" y="4761304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>
            <a:off x="2769394" y="3394371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0"/>
          </p:cNvCxnSpPr>
          <p:nvPr/>
        </p:nvCxnSpPr>
        <p:spPr>
          <a:xfrm rot="5400000">
            <a:off x="2802428" y="3664819"/>
            <a:ext cx="170644" cy="45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3059D949-CC96-4FED-A47C-7830A2003B6D}"/>
              </a:ext>
            </a:extLst>
          </p:cNvPr>
          <p:cNvSpPr/>
          <p:nvPr/>
        </p:nvSpPr>
        <p:spPr>
          <a:xfrm>
            <a:off x="6553200" y="378281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Patient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DB71A28-FCD6-4FA6-98AC-9ED5094FF47C}"/>
              </a:ext>
            </a:extLst>
          </p:cNvPr>
          <p:cNvSpPr/>
          <p:nvPr/>
        </p:nvSpPr>
        <p:spPr>
          <a:xfrm>
            <a:off x="7949549" y="5679483"/>
            <a:ext cx="708186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Flowchart: Decision 96">
            <a:extLst>
              <a:ext uri="{FF2B5EF4-FFF2-40B4-BE49-F238E27FC236}">
                <a16:creationId xmlns:a16="http://schemas.microsoft.com/office/drawing/2014/main" id="{94848745-BB09-4F56-A9FA-414F601E3837}"/>
              </a:ext>
            </a:extLst>
          </p:cNvPr>
          <p:cNvSpPr/>
          <p:nvPr/>
        </p:nvSpPr>
        <p:spPr>
          <a:xfrm>
            <a:off x="7279099" y="60634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1" name="Elbow Connector 78">
            <a:extLst>
              <a:ext uri="{FF2B5EF4-FFF2-40B4-BE49-F238E27FC236}">
                <a16:creationId xmlns:a16="http://schemas.microsoft.com/office/drawing/2014/main" id="{FA7AAD68-1112-4500-A2BB-AB6FD204B50E}"/>
              </a:ext>
            </a:extLst>
          </p:cNvPr>
          <p:cNvCxnSpPr>
            <a:cxnSpLocks/>
          </p:cNvCxnSpPr>
          <p:nvPr/>
        </p:nvCxnSpPr>
        <p:spPr>
          <a:xfrm flipV="1">
            <a:off x="7515147" y="5822066"/>
            <a:ext cx="434402" cy="3277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>
            <a:extLst>
              <a:ext uri="{FF2B5EF4-FFF2-40B4-BE49-F238E27FC236}">
                <a16:creationId xmlns:a16="http://schemas.microsoft.com/office/drawing/2014/main" id="{0DA02086-8594-4950-941F-F5548FF0E5BE}"/>
              </a:ext>
            </a:extLst>
          </p:cNvPr>
          <p:cNvSpPr/>
          <p:nvPr/>
        </p:nvSpPr>
        <p:spPr>
          <a:xfrm>
            <a:off x="7949549" y="6002461"/>
            <a:ext cx="708186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80">
            <a:extLst>
              <a:ext uri="{FF2B5EF4-FFF2-40B4-BE49-F238E27FC236}">
                <a16:creationId xmlns:a16="http://schemas.microsoft.com/office/drawing/2014/main" id="{C78DE098-CCB2-4DD5-9673-6A4368D53D6D}"/>
              </a:ext>
            </a:extLst>
          </p:cNvPr>
          <p:cNvCxnSpPr>
            <a:stCxn id="110" idx="3"/>
            <a:endCxn id="112" idx="1"/>
          </p:cNvCxnSpPr>
          <p:nvPr/>
        </p:nvCxnSpPr>
        <p:spPr>
          <a:xfrm flipV="1">
            <a:off x="7515147" y="6145353"/>
            <a:ext cx="434402" cy="47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>
            <a:extLst>
              <a:ext uri="{FF2B5EF4-FFF2-40B4-BE49-F238E27FC236}">
                <a16:creationId xmlns:a16="http://schemas.microsoft.com/office/drawing/2014/main" id="{8F98D23D-C2B9-4874-A06D-6D867E5DD6D1}"/>
              </a:ext>
            </a:extLst>
          </p:cNvPr>
          <p:cNvSpPr/>
          <p:nvPr/>
        </p:nvSpPr>
        <p:spPr>
          <a:xfrm>
            <a:off x="7949549" y="6325439"/>
            <a:ext cx="708186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6" name="Elbow Connector 83">
            <a:extLst>
              <a:ext uri="{FF2B5EF4-FFF2-40B4-BE49-F238E27FC236}">
                <a16:creationId xmlns:a16="http://schemas.microsoft.com/office/drawing/2014/main" id="{109669FD-D784-4476-8E8F-74C86C98FBD2}"/>
              </a:ext>
            </a:extLst>
          </p:cNvPr>
          <p:cNvCxnSpPr>
            <a:stCxn id="110" idx="3"/>
            <a:endCxn id="115" idx="1"/>
          </p:cNvCxnSpPr>
          <p:nvPr/>
        </p:nvCxnSpPr>
        <p:spPr>
          <a:xfrm>
            <a:off x="7515147" y="6150137"/>
            <a:ext cx="434402" cy="3181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8">
            <a:extLst>
              <a:ext uri="{FF2B5EF4-FFF2-40B4-BE49-F238E27FC236}">
                <a16:creationId xmlns:a16="http://schemas.microsoft.com/office/drawing/2014/main" id="{AFD8897B-888D-46A2-960E-6E05DCE157DE}"/>
              </a:ext>
            </a:extLst>
          </p:cNvPr>
          <p:cNvSpPr/>
          <p:nvPr/>
        </p:nvSpPr>
        <p:spPr>
          <a:xfrm>
            <a:off x="7949549" y="6648416"/>
            <a:ext cx="708186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85">
            <a:extLst>
              <a:ext uri="{FF2B5EF4-FFF2-40B4-BE49-F238E27FC236}">
                <a16:creationId xmlns:a16="http://schemas.microsoft.com/office/drawing/2014/main" id="{5DF40A76-C47D-4D84-B1BF-3E5B2E83032B}"/>
              </a:ext>
            </a:extLst>
          </p:cNvPr>
          <p:cNvCxnSpPr>
            <a:stCxn id="110" idx="3"/>
            <a:endCxn id="117" idx="1"/>
          </p:cNvCxnSpPr>
          <p:nvPr/>
        </p:nvCxnSpPr>
        <p:spPr>
          <a:xfrm>
            <a:off x="7515147" y="6150137"/>
            <a:ext cx="434402" cy="6411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8">
            <a:extLst>
              <a:ext uri="{FF2B5EF4-FFF2-40B4-BE49-F238E27FC236}">
                <a16:creationId xmlns:a16="http://schemas.microsoft.com/office/drawing/2014/main" id="{FA281F3B-A835-44BE-A349-302547248A68}"/>
              </a:ext>
            </a:extLst>
          </p:cNvPr>
          <p:cNvSpPr/>
          <p:nvPr/>
        </p:nvSpPr>
        <p:spPr>
          <a:xfrm>
            <a:off x="7949549" y="5344062"/>
            <a:ext cx="708186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78">
            <a:extLst>
              <a:ext uri="{FF2B5EF4-FFF2-40B4-BE49-F238E27FC236}">
                <a16:creationId xmlns:a16="http://schemas.microsoft.com/office/drawing/2014/main" id="{E108EE52-E69E-4593-B147-ABD62FFFE9E5}"/>
              </a:ext>
            </a:extLst>
          </p:cNvPr>
          <p:cNvCxnSpPr>
            <a:cxnSpLocks/>
            <a:stCxn id="110" idx="3"/>
            <a:endCxn id="123" idx="1"/>
          </p:cNvCxnSpPr>
          <p:nvPr/>
        </p:nvCxnSpPr>
        <p:spPr>
          <a:xfrm flipV="1">
            <a:off x="7515147" y="5486954"/>
            <a:ext cx="434402" cy="6631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A51F863-17EC-4BBD-AB93-C89C820E0850}"/>
              </a:ext>
            </a:extLst>
          </p:cNvPr>
          <p:cNvSpPr txBox="1"/>
          <p:nvPr/>
        </p:nvSpPr>
        <p:spPr>
          <a:xfrm>
            <a:off x="7703395" y="53709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7" name="Rectangle 8">
            <a:extLst>
              <a:ext uri="{FF2B5EF4-FFF2-40B4-BE49-F238E27FC236}">
                <a16:creationId xmlns:a16="http://schemas.microsoft.com/office/drawing/2014/main" id="{123C690D-C34F-4FE0-93E9-5CF115D8A55C}"/>
              </a:ext>
            </a:extLst>
          </p:cNvPr>
          <p:cNvSpPr/>
          <p:nvPr/>
        </p:nvSpPr>
        <p:spPr>
          <a:xfrm>
            <a:off x="6553200" y="599261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Doctor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0" name="Elbow Connector 63">
            <a:extLst>
              <a:ext uri="{FF2B5EF4-FFF2-40B4-BE49-F238E27FC236}">
                <a16:creationId xmlns:a16="http://schemas.microsoft.com/office/drawing/2014/main" id="{F0212A80-9AAE-43EE-AF02-193F845A932A}"/>
              </a:ext>
            </a:extLst>
          </p:cNvPr>
          <p:cNvCxnSpPr>
            <a:cxnSpLocks/>
            <a:stCxn id="131" idx="3"/>
            <a:endCxn id="57" idx="1"/>
          </p:cNvCxnSpPr>
          <p:nvPr/>
        </p:nvCxnSpPr>
        <p:spPr>
          <a:xfrm rot="5400000" flipH="1" flipV="1">
            <a:off x="6126559" y="4031424"/>
            <a:ext cx="501866" cy="35141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1" name="Isosceles Triangle 102">
            <a:extLst>
              <a:ext uri="{FF2B5EF4-FFF2-40B4-BE49-F238E27FC236}">
                <a16:creationId xmlns:a16="http://schemas.microsoft.com/office/drawing/2014/main" id="{2CD1C0C5-001D-4E58-8CCD-A3DA50804D34}"/>
              </a:ext>
            </a:extLst>
          </p:cNvPr>
          <p:cNvSpPr/>
          <p:nvPr/>
        </p:nvSpPr>
        <p:spPr>
          <a:xfrm rot="10800000">
            <a:off x="6060592" y="4458064"/>
            <a:ext cx="282387" cy="142035"/>
          </a:xfrm>
          <a:prstGeom prst="triangle">
            <a:avLst/>
          </a:prstGeom>
          <a:ln w="19050">
            <a:solidFill>
              <a:srgbClr val="7030A0"/>
            </a:solidFill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4" name="Elbow Connector 63">
            <a:extLst>
              <a:ext uri="{FF2B5EF4-FFF2-40B4-BE49-F238E27FC236}">
                <a16:creationId xmlns:a16="http://schemas.microsoft.com/office/drawing/2014/main" id="{DFCDA6A1-3C97-452E-9D2B-1A1AE2D296D3}"/>
              </a:ext>
            </a:extLst>
          </p:cNvPr>
          <p:cNvCxnSpPr>
            <a:cxnSpLocks/>
            <a:stCxn id="135" idx="3"/>
            <a:endCxn id="127" idx="1"/>
          </p:cNvCxnSpPr>
          <p:nvPr/>
        </p:nvCxnSpPr>
        <p:spPr>
          <a:xfrm rot="16200000" flipH="1">
            <a:off x="5863061" y="5475858"/>
            <a:ext cx="1028407" cy="351871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06D695AF-462E-42D2-81D2-35AF6347371E}"/>
              </a:ext>
            </a:extLst>
          </p:cNvPr>
          <p:cNvSpPr/>
          <p:nvPr/>
        </p:nvSpPr>
        <p:spPr>
          <a:xfrm rot="10800000" flipV="1">
            <a:off x="6060136" y="4979047"/>
            <a:ext cx="282387" cy="158544"/>
          </a:xfrm>
          <a:prstGeom prst="triangle">
            <a:avLst/>
          </a:prstGeom>
          <a:ln w="19050">
            <a:solidFill>
              <a:srgbClr val="7030A0"/>
            </a:solidFill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6" name="Elbow Connector 106">
            <a:extLst>
              <a:ext uri="{FF2B5EF4-FFF2-40B4-BE49-F238E27FC236}">
                <a16:creationId xmlns:a16="http://schemas.microsoft.com/office/drawing/2014/main" id="{65AD5A0C-AEDB-48CA-BA3A-D6F6F04B4A40}"/>
              </a:ext>
            </a:extLst>
          </p:cNvPr>
          <p:cNvCxnSpPr>
            <a:cxnSpLocks/>
            <a:stCxn id="9" idx="3"/>
            <a:endCxn id="145" idx="0"/>
          </p:cNvCxnSpPr>
          <p:nvPr/>
        </p:nvCxnSpPr>
        <p:spPr>
          <a:xfrm rot="5400000" flipH="1" flipV="1">
            <a:off x="2577387" y="706046"/>
            <a:ext cx="2588262" cy="4956437"/>
          </a:xfrm>
          <a:prstGeom prst="bentConnector3">
            <a:avLst>
              <a:gd name="adj1" fmla="val 10883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550BF85E-0A48-4073-B029-25FBB37DF5E5}"/>
              </a:ext>
            </a:extLst>
          </p:cNvPr>
          <p:cNvSpPr/>
          <p:nvPr/>
        </p:nvSpPr>
        <p:spPr>
          <a:xfrm>
            <a:off x="3858954" y="1890133"/>
            <a:ext cx="149282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UniqueAppointmentList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3206877-17B3-4D75-838A-A73AA4323FCD}"/>
              </a:ext>
            </a:extLst>
          </p:cNvPr>
          <p:cNvCxnSpPr>
            <a:cxnSpLocks/>
            <a:stCxn id="141" idx="1"/>
            <a:endCxn id="137" idx="2"/>
          </p:cNvCxnSpPr>
          <p:nvPr/>
        </p:nvCxnSpPr>
        <p:spPr>
          <a:xfrm rot="5400000" flipH="1" flipV="1">
            <a:off x="2925817" y="2688502"/>
            <a:ext cx="2131158" cy="1227941"/>
          </a:xfrm>
          <a:prstGeom prst="bentConnector3">
            <a:avLst>
              <a:gd name="adj1" fmla="val 70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Flowchart: Decision 96">
            <a:extLst>
              <a:ext uri="{FF2B5EF4-FFF2-40B4-BE49-F238E27FC236}">
                <a16:creationId xmlns:a16="http://schemas.microsoft.com/office/drawing/2014/main" id="{4A783A9F-18AA-4E29-AEAD-782F53477D94}"/>
              </a:ext>
            </a:extLst>
          </p:cNvPr>
          <p:cNvSpPr/>
          <p:nvPr/>
        </p:nvSpPr>
        <p:spPr>
          <a:xfrm rot="5400000">
            <a:off x="3259402" y="43993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C238231-4A84-4489-9250-60E7BED620E2}"/>
              </a:ext>
            </a:extLst>
          </p:cNvPr>
          <p:cNvSpPr txBox="1"/>
          <p:nvPr/>
        </p:nvSpPr>
        <p:spPr>
          <a:xfrm>
            <a:off x="4384288" y="30451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A308CC-ED22-436F-A10A-D08024712CF0}"/>
              </a:ext>
            </a:extLst>
          </p:cNvPr>
          <p:cNvSpPr txBox="1"/>
          <p:nvPr/>
        </p:nvSpPr>
        <p:spPr>
          <a:xfrm>
            <a:off x="5495300" y="1471959"/>
            <a:ext cx="693863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5" name="Rectangle 8">
            <a:extLst>
              <a:ext uri="{FF2B5EF4-FFF2-40B4-BE49-F238E27FC236}">
                <a16:creationId xmlns:a16="http://schemas.microsoft.com/office/drawing/2014/main" id="{226911CC-6B83-4037-A8D4-B17AFE69D33B}"/>
              </a:ext>
            </a:extLst>
          </p:cNvPr>
          <p:cNvSpPr/>
          <p:nvPr/>
        </p:nvSpPr>
        <p:spPr>
          <a:xfrm>
            <a:off x="5824088" y="1890133"/>
            <a:ext cx="105129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>
            <a:extLst>
              <a:ext uri="{FF2B5EF4-FFF2-40B4-BE49-F238E27FC236}">
                <a16:creationId xmlns:a16="http://schemas.microsoft.com/office/drawing/2014/main" id="{4926C865-AC1E-4089-989C-839BBCF6156A}"/>
              </a:ext>
            </a:extLst>
          </p:cNvPr>
          <p:cNvSpPr/>
          <p:nvPr/>
        </p:nvSpPr>
        <p:spPr>
          <a:xfrm>
            <a:off x="5365129" y="1981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Elbow Connector 63">
            <a:extLst>
              <a:ext uri="{FF2B5EF4-FFF2-40B4-BE49-F238E27FC236}">
                <a16:creationId xmlns:a16="http://schemas.microsoft.com/office/drawing/2014/main" id="{62B51E84-4472-437F-93EE-9BA9ECD6F519}"/>
              </a:ext>
            </a:extLst>
          </p:cNvPr>
          <p:cNvCxnSpPr>
            <a:cxnSpLocks/>
            <a:stCxn id="146" idx="3"/>
            <a:endCxn id="145" idx="1"/>
          </p:cNvCxnSpPr>
          <p:nvPr/>
        </p:nvCxnSpPr>
        <p:spPr>
          <a:xfrm flipV="1">
            <a:off x="5601177" y="2063513"/>
            <a:ext cx="222911" cy="43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83A89-1E87-4577-A660-DF343064BCF9}"/>
              </a:ext>
            </a:extLst>
          </p:cNvPr>
          <p:cNvSpPr txBox="1"/>
          <p:nvPr/>
        </p:nvSpPr>
        <p:spPr>
          <a:xfrm>
            <a:off x="6045267" y="1708528"/>
            <a:ext cx="161816" cy="152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04362F4-2582-45BB-99AA-F9C1268FD48F}"/>
              </a:ext>
            </a:extLst>
          </p:cNvPr>
          <p:cNvSpPr txBox="1"/>
          <p:nvPr/>
        </p:nvSpPr>
        <p:spPr>
          <a:xfrm>
            <a:off x="5637974" y="2133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1" name="Rectangle 8">
            <a:extLst>
              <a:ext uri="{FF2B5EF4-FFF2-40B4-BE49-F238E27FC236}">
                <a16:creationId xmlns:a16="http://schemas.microsoft.com/office/drawing/2014/main" id="{242CE7B4-C040-48CD-B7CE-C67A364B8224}"/>
              </a:ext>
            </a:extLst>
          </p:cNvPr>
          <p:cNvSpPr/>
          <p:nvPr/>
        </p:nvSpPr>
        <p:spPr>
          <a:xfrm>
            <a:off x="7560475" y="1565449"/>
            <a:ext cx="10972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Doctor 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2" name="Flowchart: Decision 96">
            <a:extLst>
              <a:ext uri="{FF2B5EF4-FFF2-40B4-BE49-F238E27FC236}">
                <a16:creationId xmlns:a16="http://schemas.microsoft.com/office/drawing/2014/main" id="{94A2285F-2FA3-4B28-B80D-7D91B4CE2636}"/>
              </a:ext>
            </a:extLst>
          </p:cNvPr>
          <p:cNvSpPr/>
          <p:nvPr/>
        </p:nvSpPr>
        <p:spPr>
          <a:xfrm>
            <a:off x="6890025" y="19494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3" name="Elbow Connector 78">
            <a:extLst>
              <a:ext uri="{FF2B5EF4-FFF2-40B4-BE49-F238E27FC236}">
                <a16:creationId xmlns:a16="http://schemas.microsoft.com/office/drawing/2014/main" id="{82B9DA8C-E5FF-4520-8AE5-31087A1E9725}"/>
              </a:ext>
            </a:extLst>
          </p:cNvPr>
          <p:cNvCxnSpPr>
            <a:cxnSpLocks/>
          </p:cNvCxnSpPr>
          <p:nvPr/>
        </p:nvCxnSpPr>
        <p:spPr>
          <a:xfrm flipV="1">
            <a:off x="7126073" y="1708032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4" name="Rectangle 8">
            <a:extLst>
              <a:ext uri="{FF2B5EF4-FFF2-40B4-BE49-F238E27FC236}">
                <a16:creationId xmlns:a16="http://schemas.microsoft.com/office/drawing/2014/main" id="{30A10C8A-3F5D-45E5-B86B-7D23E88CB6D0}"/>
              </a:ext>
            </a:extLst>
          </p:cNvPr>
          <p:cNvSpPr/>
          <p:nvPr/>
        </p:nvSpPr>
        <p:spPr>
          <a:xfrm>
            <a:off x="7560474" y="1888427"/>
            <a:ext cx="109725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5" name="Elbow Connector 80">
            <a:extLst>
              <a:ext uri="{FF2B5EF4-FFF2-40B4-BE49-F238E27FC236}">
                <a16:creationId xmlns:a16="http://schemas.microsoft.com/office/drawing/2014/main" id="{90D60060-187D-4256-9490-6C13E01F9120}"/>
              </a:ext>
            </a:extLst>
          </p:cNvPr>
          <p:cNvCxnSpPr>
            <a:cxnSpLocks/>
            <a:stCxn id="162" idx="3"/>
            <a:endCxn id="164" idx="1"/>
          </p:cNvCxnSpPr>
          <p:nvPr/>
        </p:nvCxnSpPr>
        <p:spPr>
          <a:xfrm flipV="1">
            <a:off x="7126073" y="2031319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6" name="Rectangle 8">
            <a:extLst>
              <a:ext uri="{FF2B5EF4-FFF2-40B4-BE49-F238E27FC236}">
                <a16:creationId xmlns:a16="http://schemas.microsoft.com/office/drawing/2014/main" id="{65B03723-581A-44F6-8E15-DB57A7EE2614}"/>
              </a:ext>
            </a:extLst>
          </p:cNvPr>
          <p:cNvSpPr/>
          <p:nvPr/>
        </p:nvSpPr>
        <p:spPr>
          <a:xfrm>
            <a:off x="7560475" y="2211405"/>
            <a:ext cx="10972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7" name="Elbow Connector 83">
            <a:extLst>
              <a:ext uri="{FF2B5EF4-FFF2-40B4-BE49-F238E27FC236}">
                <a16:creationId xmlns:a16="http://schemas.microsoft.com/office/drawing/2014/main" id="{083239F7-9D6D-44CF-9D91-009DA09F5C93}"/>
              </a:ext>
            </a:extLst>
          </p:cNvPr>
          <p:cNvCxnSpPr>
            <a:cxnSpLocks/>
            <a:stCxn id="162" idx="3"/>
            <a:endCxn id="166" idx="1"/>
          </p:cNvCxnSpPr>
          <p:nvPr/>
        </p:nvCxnSpPr>
        <p:spPr>
          <a:xfrm>
            <a:off x="7126073" y="203610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8" name="Rectangle 8">
            <a:extLst>
              <a:ext uri="{FF2B5EF4-FFF2-40B4-BE49-F238E27FC236}">
                <a16:creationId xmlns:a16="http://schemas.microsoft.com/office/drawing/2014/main" id="{EE2BC965-26BD-4F47-B7A0-30F7B9AD4720}"/>
              </a:ext>
            </a:extLst>
          </p:cNvPr>
          <p:cNvSpPr/>
          <p:nvPr/>
        </p:nvSpPr>
        <p:spPr>
          <a:xfrm>
            <a:off x="7560474" y="2534382"/>
            <a:ext cx="10972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Comments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9" name="Elbow Connector 85">
            <a:extLst>
              <a:ext uri="{FF2B5EF4-FFF2-40B4-BE49-F238E27FC236}">
                <a16:creationId xmlns:a16="http://schemas.microsoft.com/office/drawing/2014/main" id="{20DF58A2-FDFD-4B51-BF84-8B61C82D1EB9}"/>
              </a:ext>
            </a:extLst>
          </p:cNvPr>
          <p:cNvCxnSpPr>
            <a:cxnSpLocks/>
            <a:stCxn id="162" idx="3"/>
            <a:endCxn id="168" idx="1"/>
          </p:cNvCxnSpPr>
          <p:nvPr/>
        </p:nvCxnSpPr>
        <p:spPr>
          <a:xfrm>
            <a:off x="7126073" y="2036102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0" name="Rectangle 8">
            <a:extLst>
              <a:ext uri="{FF2B5EF4-FFF2-40B4-BE49-F238E27FC236}">
                <a16:creationId xmlns:a16="http://schemas.microsoft.com/office/drawing/2014/main" id="{A98E8FE3-245F-404B-BB58-B0EEC9EA8706}"/>
              </a:ext>
            </a:extLst>
          </p:cNvPr>
          <p:cNvSpPr/>
          <p:nvPr/>
        </p:nvSpPr>
        <p:spPr>
          <a:xfrm>
            <a:off x="7560474" y="1230028"/>
            <a:ext cx="109726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1" name="Elbow Connector 78">
            <a:extLst>
              <a:ext uri="{FF2B5EF4-FFF2-40B4-BE49-F238E27FC236}">
                <a16:creationId xmlns:a16="http://schemas.microsoft.com/office/drawing/2014/main" id="{CAAA7D81-8C94-46E8-96A9-4DDB3315D151}"/>
              </a:ext>
            </a:extLst>
          </p:cNvPr>
          <p:cNvCxnSpPr>
            <a:cxnSpLocks/>
            <a:stCxn id="162" idx="3"/>
            <a:endCxn id="170" idx="1"/>
          </p:cNvCxnSpPr>
          <p:nvPr/>
        </p:nvCxnSpPr>
        <p:spPr>
          <a:xfrm flipV="1">
            <a:off x="7126073" y="1372920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DBF8281-AF1E-4EC6-8B79-5BAB14CC4213}"/>
              </a:ext>
            </a:extLst>
          </p:cNvPr>
          <p:cNvSpPr txBox="1"/>
          <p:nvPr/>
        </p:nvSpPr>
        <p:spPr>
          <a:xfrm>
            <a:off x="7314321" y="12569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9" name="Flowchart: Decision 96">
            <a:extLst>
              <a:ext uri="{FF2B5EF4-FFF2-40B4-BE49-F238E27FC236}">
                <a16:creationId xmlns:a16="http://schemas.microsoft.com/office/drawing/2014/main" id="{6B69EDF3-7332-4D4C-BE56-2126F69576EE}"/>
              </a:ext>
            </a:extLst>
          </p:cNvPr>
          <p:cNvSpPr/>
          <p:nvPr/>
        </p:nvSpPr>
        <p:spPr>
          <a:xfrm rot="16200000">
            <a:off x="6787574" y="578123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0" name="Elbow Connector 78">
            <a:extLst>
              <a:ext uri="{FF2B5EF4-FFF2-40B4-BE49-F238E27FC236}">
                <a16:creationId xmlns:a16="http://schemas.microsoft.com/office/drawing/2014/main" id="{71020846-5938-4122-9190-3905D28A0C7B}"/>
              </a:ext>
            </a:extLst>
          </p:cNvPr>
          <p:cNvCxnSpPr>
            <a:cxnSpLocks/>
            <a:stCxn id="179" idx="3"/>
            <a:endCxn id="145" idx="2"/>
          </p:cNvCxnSpPr>
          <p:nvPr/>
        </p:nvCxnSpPr>
        <p:spPr>
          <a:xfrm rot="16200000" flipV="1">
            <a:off x="4871165" y="3715465"/>
            <a:ext cx="3513006" cy="555861"/>
          </a:xfrm>
          <a:prstGeom prst="bentConnector3">
            <a:avLst>
              <a:gd name="adj1" fmla="val 4168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5" name="Flowchart: Decision 96">
            <a:extLst>
              <a:ext uri="{FF2B5EF4-FFF2-40B4-BE49-F238E27FC236}">
                <a16:creationId xmlns:a16="http://schemas.microsoft.com/office/drawing/2014/main" id="{22244D53-6F0B-468E-8CC5-F7584C4678E8}"/>
              </a:ext>
            </a:extLst>
          </p:cNvPr>
          <p:cNvSpPr/>
          <p:nvPr/>
        </p:nvSpPr>
        <p:spPr>
          <a:xfrm rot="16200000">
            <a:off x="6798247" y="356309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id="{710BF6C4-2871-4F81-9C8D-3FE634EFD097}"/>
              </a:ext>
            </a:extLst>
          </p:cNvPr>
          <p:cNvCxnSpPr>
            <a:cxnSpLocks/>
            <a:stCxn id="185" idx="3"/>
          </p:cNvCxnSpPr>
          <p:nvPr/>
        </p:nvCxnSpPr>
        <p:spPr>
          <a:xfrm rot="16200000" flipV="1">
            <a:off x="6106320" y="2721812"/>
            <a:ext cx="1288200" cy="3317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0058E59E-D9C3-4C4D-B6B3-7AE008569F45}"/>
              </a:ext>
            </a:extLst>
          </p:cNvPr>
          <p:cNvSpPr txBox="1"/>
          <p:nvPr/>
        </p:nvSpPr>
        <p:spPr>
          <a:xfrm>
            <a:off x="6126429" y="22545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2F1FAF-676A-40A1-9FB4-F0FEE442D3E7}"/>
              </a:ext>
            </a:extLst>
          </p:cNvPr>
          <p:cNvSpPr txBox="1"/>
          <p:nvPr/>
        </p:nvSpPr>
        <p:spPr>
          <a:xfrm>
            <a:off x="6379703" y="22545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7" name="Straight Arrow Connector 139">
            <a:extLst>
              <a:ext uri="{FF2B5EF4-FFF2-40B4-BE49-F238E27FC236}">
                <a16:creationId xmlns:a16="http://schemas.microsoft.com/office/drawing/2014/main" id="{6FBB2234-D0F9-4FC3-9BF6-BB9EB2E4E8DB}"/>
              </a:ext>
            </a:extLst>
          </p:cNvPr>
          <p:cNvCxnSpPr>
            <a:cxnSpLocks/>
            <a:stCxn id="215" idx="3"/>
            <a:endCxn id="218" idx="1"/>
          </p:cNvCxnSpPr>
          <p:nvPr/>
        </p:nvCxnSpPr>
        <p:spPr>
          <a:xfrm rot="16200000" flipH="1">
            <a:off x="3528897" y="5025439"/>
            <a:ext cx="190118" cy="4997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>
            <a:extLst>
              <a:ext uri="{FF2B5EF4-FFF2-40B4-BE49-F238E27FC236}">
                <a16:creationId xmlns:a16="http://schemas.microsoft.com/office/drawing/2014/main" id="{A3D7E423-85A9-4E36-9284-0E7364A7D3AE}"/>
              </a:ext>
            </a:extLst>
          </p:cNvPr>
          <p:cNvSpPr/>
          <p:nvPr/>
        </p:nvSpPr>
        <p:spPr>
          <a:xfrm rot="5400000">
            <a:off x="3256071" y="497552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8" name="Rectangle 8">
            <a:extLst>
              <a:ext uri="{FF2B5EF4-FFF2-40B4-BE49-F238E27FC236}">
                <a16:creationId xmlns:a16="http://schemas.microsoft.com/office/drawing/2014/main" id="{7718C1E3-3863-46AF-915E-284C3D3DCF0F}"/>
              </a:ext>
            </a:extLst>
          </p:cNvPr>
          <p:cNvSpPr/>
          <p:nvPr/>
        </p:nvSpPr>
        <p:spPr>
          <a:xfrm>
            <a:off x="3873817" y="5196979"/>
            <a:ext cx="149131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AppointmentCounter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56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Giam Ju Xian</cp:lastModifiedBy>
  <cp:revision>99</cp:revision>
  <dcterms:created xsi:type="dcterms:W3CDTF">2016-07-22T14:33:02Z</dcterms:created>
  <dcterms:modified xsi:type="dcterms:W3CDTF">2018-10-24T09:23:12Z</dcterms:modified>
</cp:coreProperties>
</file>