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420" y="-13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81000" y="2182248"/>
            <a:ext cx="8686800" cy="289274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14515" y="32056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HealthBookStorage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21298" y="291590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93537" y="290842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964245" y="299950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993705" y="33737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247426" y="30872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87259" y="3087270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757657" y="32870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735376" y="33790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512362" y="32912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128535" y="3379038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3958700" y="320565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XmlHealthBook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211278" y="26052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1990468" y="27733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754420" y="26866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732139" y="27786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509125" y="26908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3955463" y="26052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357135" y="3207628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HealthBook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16200000" flipV="1">
            <a:off x="7686997" y="3076263"/>
            <a:ext cx="254639" cy="651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181197" y="260544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187716" y="3206842"/>
            <a:ext cx="1259718" cy="349158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  <a:stCxn id="66" idx="3"/>
            <a:endCxn id="74" idx="1"/>
          </p:cNvCxnSpPr>
          <p:nvPr/>
        </p:nvCxnSpPr>
        <p:spPr>
          <a:xfrm>
            <a:off x="6557842" y="3381008"/>
            <a:ext cx="629874" cy="413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1" name="Rectangle 8">
            <a:extLst>
              <a:ext uri="{FF2B5EF4-FFF2-40B4-BE49-F238E27FC236}">
                <a16:creationId xmlns:a16="http://schemas.microsoft.com/office/drawing/2014/main" id="{9D07BDE6-DD37-4981-A833-50863113AAF3}"/>
              </a:ext>
            </a:extLst>
          </p:cNvPr>
          <p:cNvSpPr/>
          <p:nvPr/>
        </p:nvSpPr>
        <p:spPr>
          <a:xfrm>
            <a:off x="6953073" y="3812987"/>
            <a:ext cx="172737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XmlAdaptedAppointment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Elbow Connector 122">
            <a:extLst>
              <a:ext uri="{FF2B5EF4-FFF2-40B4-BE49-F238E27FC236}">
                <a16:creationId xmlns:a16="http://schemas.microsoft.com/office/drawing/2014/main" id="{FC4C6422-5C6E-4BC8-8E2B-66004064B86E}"/>
              </a:ext>
            </a:extLst>
          </p:cNvPr>
          <p:cNvCxnSpPr>
            <a:cxnSpLocks/>
            <a:stCxn id="66" idx="2"/>
            <a:endCxn id="31" idx="1"/>
          </p:cNvCxnSpPr>
          <p:nvPr/>
        </p:nvCxnSpPr>
        <p:spPr>
          <a:xfrm rot="16200000" flipH="1">
            <a:off x="6239292" y="3272585"/>
            <a:ext cx="431979" cy="995584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9" name="Elbow Connector 122">
            <a:extLst>
              <a:ext uri="{FF2B5EF4-FFF2-40B4-BE49-F238E27FC236}">
                <a16:creationId xmlns:a16="http://schemas.microsoft.com/office/drawing/2014/main" id="{CB10AC26-5506-4E1A-A5E5-F70AF11225DE}"/>
              </a:ext>
            </a:extLst>
          </p:cNvPr>
          <p:cNvCxnSpPr>
            <a:cxnSpLocks/>
            <a:stCxn id="74" idx="2"/>
            <a:endCxn id="31" idx="0"/>
          </p:cNvCxnSpPr>
          <p:nvPr/>
        </p:nvCxnSpPr>
        <p:spPr>
          <a:xfrm rot="5400000">
            <a:off x="7688676" y="3684087"/>
            <a:ext cx="256987" cy="813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9" name="Elbow Connector 122">
            <a:extLst>
              <a:ext uri="{FF2B5EF4-FFF2-40B4-BE49-F238E27FC236}">
                <a16:creationId xmlns:a16="http://schemas.microsoft.com/office/drawing/2014/main" id="{43620162-7D91-4754-9B65-F0B9E6F09C54}"/>
              </a:ext>
            </a:extLst>
          </p:cNvPr>
          <p:cNvCxnSpPr>
            <a:cxnSpLocks/>
            <a:stCxn id="31" idx="2"/>
            <a:endCxn id="51" idx="0"/>
          </p:cNvCxnSpPr>
          <p:nvPr/>
        </p:nvCxnSpPr>
        <p:spPr>
          <a:xfrm rot="16200000" flipH="1">
            <a:off x="7709402" y="4267107"/>
            <a:ext cx="217894" cy="3174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1" name="Rectangle 8">
            <a:extLst>
              <a:ext uri="{FF2B5EF4-FFF2-40B4-BE49-F238E27FC236}">
                <a16:creationId xmlns:a16="http://schemas.microsoft.com/office/drawing/2014/main" id="{C168B83C-7480-4A7C-805C-BD48FE9CAD07}"/>
              </a:ext>
            </a:extLst>
          </p:cNvPr>
          <p:cNvSpPr/>
          <p:nvPr/>
        </p:nvSpPr>
        <p:spPr>
          <a:xfrm>
            <a:off x="6959422" y="4377641"/>
            <a:ext cx="172102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XmlAdaptedPrescription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Giam Ju Xian</cp:lastModifiedBy>
  <cp:revision>59</cp:revision>
  <dcterms:created xsi:type="dcterms:W3CDTF">2016-07-22T14:33:02Z</dcterms:created>
  <dcterms:modified xsi:type="dcterms:W3CDTF">2018-10-24T09:28:59Z</dcterms:modified>
</cp:coreProperties>
</file>