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46"/>
  </p:normalViewPr>
  <p:slideViewPr>
    <p:cSldViewPr showGuides="1">
      <p:cViewPr varScale="1">
        <p:scale>
          <a:sx n="83" d="100"/>
          <a:sy n="83" d="100"/>
        </p:scale>
        <p:origin x="208" y="7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3" y="2697038"/>
            <a:ext cx="856850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d:AddMedicalHistory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(“add-medical-history</a:t>
            </a:r>
          </a:p>
          <a:p>
            <a:pPr algn="r"/>
            <a:r>
              <a:rPr lang="en-US" altLang="zh-Hans" sz="900" dirty="0">
                <a:solidFill>
                  <a:srgbClr val="0070C0"/>
                </a:solidFill>
              </a:rPr>
              <a:t>1</a:t>
            </a:r>
            <a:r>
              <a:rPr lang="zh-Hans" altLang="en-US" sz="900" dirty="0">
                <a:solidFill>
                  <a:srgbClr val="0070C0"/>
                </a:solidFill>
              </a:rPr>
              <a:t> </a:t>
            </a:r>
            <a:r>
              <a:rPr lang="en-US" altLang="zh-Hans" sz="900" dirty="0">
                <a:solidFill>
                  <a:srgbClr val="0070C0"/>
                </a:solidFill>
              </a:rPr>
              <a:t>al/milk  c/healthy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q:Patient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51894" y="3287391"/>
            <a:ext cx="17731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parse(“1 al/milk  c/healthy”)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4258" y="2687772"/>
            <a:ext cx="159678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US" altLang="zh-CN" sz="900" dirty="0"/>
              <a:t>add-medical-history</a:t>
            </a:r>
          </a:p>
          <a:p>
            <a:r>
              <a:rPr lang="en-US" altLang="zh-Hans" sz="900" dirty="0"/>
              <a:t>1</a:t>
            </a:r>
            <a:r>
              <a:rPr lang="zh-Hans" altLang="en-US" sz="900" dirty="0"/>
              <a:t> </a:t>
            </a:r>
            <a:r>
              <a:rPr lang="en-US" altLang="zh-Hans" sz="900" dirty="0"/>
              <a:t>al/milk  c/healthy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AddMedicalHistoy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35760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q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</a:t>
            </a:r>
            <a:r>
              <a:rPr lang="en-US" sz="900" dirty="0" err="1">
                <a:solidFill>
                  <a:srgbClr val="7030A0"/>
                </a:solidFill>
              </a:rPr>
              <a:t>p,q</a:t>
            </a:r>
            <a:r>
              <a:rPr lang="en-US" sz="9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67</Words>
  <Application>Microsoft Macintosh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79</cp:revision>
  <dcterms:created xsi:type="dcterms:W3CDTF">2016-07-22T14:33:02Z</dcterms:created>
  <dcterms:modified xsi:type="dcterms:W3CDTF">2018-10-24T14:59:09Z</dcterms:modified>
</cp:coreProperties>
</file>