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648"/>
  </p:normalViewPr>
  <p:slideViewPr>
    <p:cSldViewPr showGuides="1">
      <p:cViewPr varScale="1">
        <p:scale>
          <a:sx n="63" d="100"/>
          <a:sy n="63" d="100"/>
        </p:scale>
        <p:origin x="156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004966" y="1747075"/>
            <a:ext cx="3294837" cy="3656187"/>
          </a:xfrm>
          <a:prstGeom prst="roundRect">
            <a:avLst>
              <a:gd name="adj" fmla="val 3484"/>
            </a:avLst>
          </a:prstGeom>
          <a:solidFill>
            <a:srgbClr val="FFF3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4903381" cy="36700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398838" y="2270587"/>
            <a:ext cx="6476" cy="1471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14636" y="2642984"/>
            <a:ext cx="168405" cy="8567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492434" y="2295427"/>
            <a:ext cx="1155765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f:AddPrescription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034625" y="2815630"/>
            <a:ext cx="7710" cy="2492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955248" y="2815630"/>
            <a:ext cx="174173" cy="237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043" y="2546133"/>
            <a:ext cx="10701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(“add-prescription”)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604" y="366475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467373" y="3071248"/>
            <a:ext cx="15812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2387" y="3491305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46095" y="2996497"/>
            <a:ext cx="802576" cy="238408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>
            <a:off x="1074515" y="3848780"/>
            <a:ext cx="2940017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36335" y="3853668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099853" y="3491305"/>
            <a:ext cx="28815" cy="1504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048554" y="4105816"/>
            <a:ext cx="190445" cy="542384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593919" y="4633927"/>
            <a:ext cx="1549858" cy="142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157660" y="5099949"/>
            <a:ext cx="2856872" cy="15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6817" y="2696247"/>
            <a:ext cx="15967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(“add-prescription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2586" y="4917503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31870" y="3293104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f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89365" y="2721573"/>
            <a:ext cx="1003070" cy="3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5549721" y="3234905"/>
            <a:ext cx="0" cy="16359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5475014" y="3961028"/>
            <a:ext cx="169298" cy="68717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</p:cNvCxnSpPr>
          <p:nvPr/>
        </p:nvCxnSpPr>
        <p:spPr>
          <a:xfrm>
            <a:off x="4127643" y="4648200"/>
            <a:ext cx="13423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6238632" y="3269557"/>
            <a:ext cx="1762368" cy="229164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VersionedAddressBook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 flipV="1">
            <a:off x="4092728" y="3982651"/>
            <a:ext cx="1412140" cy="4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35563" y="399257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setAppointment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166261-5179-6145-975B-323EE9E07073}"/>
              </a:ext>
            </a:extLst>
          </p:cNvPr>
          <p:cNvSpPr txBox="1"/>
          <p:nvPr/>
        </p:nvSpPr>
        <p:spPr>
          <a:xfrm>
            <a:off x="3919876" y="5183673"/>
            <a:ext cx="22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p:sp>
        <p:nvSpPr>
          <p:cNvPr id="92" name="TextBox 77">
            <a:extLst>
              <a:ext uri="{FF2B5EF4-FFF2-40B4-BE49-F238E27FC236}">
                <a16:creationId xmlns:a16="http://schemas.microsoft.com/office/drawing/2014/main" id="{908E0C94-4DD7-9B4B-B4B1-4E8171BBD388}"/>
              </a:ext>
            </a:extLst>
          </p:cNvPr>
          <p:cNvSpPr txBox="1"/>
          <p:nvPr/>
        </p:nvSpPr>
        <p:spPr>
          <a:xfrm>
            <a:off x="3965873" y="3822274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setAppointment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4" name="Straight Arrow Connector 74">
            <a:extLst>
              <a:ext uri="{FF2B5EF4-FFF2-40B4-BE49-F238E27FC236}">
                <a16:creationId xmlns:a16="http://schemas.microsoft.com/office/drawing/2014/main" id="{F263436B-ECEB-2842-BF86-696CE57817BF}"/>
              </a:ext>
            </a:extLst>
          </p:cNvPr>
          <p:cNvCxnSpPr>
            <a:cxnSpLocks/>
          </p:cNvCxnSpPr>
          <p:nvPr/>
        </p:nvCxnSpPr>
        <p:spPr>
          <a:xfrm flipV="1">
            <a:off x="5640364" y="4144975"/>
            <a:ext cx="1412140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9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Mei Yee, Flora</cp:lastModifiedBy>
  <cp:revision>86</cp:revision>
  <dcterms:created xsi:type="dcterms:W3CDTF">2016-07-22T14:33:02Z</dcterms:created>
  <dcterms:modified xsi:type="dcterms:W3CDTF">2018-11-12T07:21:07Z</dcterms:modified>
</cp:coreProperties>
</file>