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1280" y="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2182248"/>
            <a:ext cx="8686800" cy="289274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3205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HealthBookStorage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2915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93537" y="2908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2999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373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47426" y="3087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3087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35376" y="3379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12362" y="3291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128535" y="33790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58700" y="32056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XmlHealthBook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605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90468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32139" y="2778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09125" y="2690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55463" y="2605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357135" y="32076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HealthBook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686997" y="3076263"/>
            <a:ext cx="254639" cy="6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81197" y="260544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87716" y="3206842"/>
            <a:ext cx="1259718" cy="349158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>
            <a:off x="6557842" y="3381008"/>
            <a:ext cx="629874" cy="41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9D07BDE6-DD37-4981-A833-50863113AAF3}"/>
              </a:ext>
            </a:extLst>
          </p:cNvPr>
          <p:cNvSpPr/>
          <p:nvPr/>
        </p:nvSpPr>
        <p:spPr>
          <a:xfrm>
            <a:off x="6953073" y="3812987"/>
            <a:ext cx="172737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XmlAdaptedAppointment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Elbow Connector 122">
            <a:extLst>
              <a:ext uri="{FF2B5EF4-FFF2-40B4-BE49-F238E27FC236}">
                <a16:creationId xmlns:a16="http://schemas.microsoft.com/office/drawing/2014/main" id="{FC4C6422-5C6E-4BC8-8E2B-66004064B86E}"/>
              </a:ext>
            </a:extLst>
          </p:cNvPr>
          <p:cNvCxnSpPr>
            <a:cxnSpLocks/>
            <a:stCxn id="66" idx="2"/>
            <a:endCxn id="31" idx="1"/>
          </p:cNvCxnSpPr>
          <p:nvPr/>
        </p:nvCxnSpPr>
        <p:spPr>
          <a:xfrm rot="16200000" flipH="1">
            <a:off x="6239292" y="3272585"/>
            <a:ext cx="431979" cy="995584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CB10AC26-5506-4E1A-A5E5-F70AF11225DE}"/>
              </a:ext>
            </a:extLst>
          </p:cNvPr>
          <p:cNvCxnSpPr>
            <a:cxnSpLocks/>
            <a:stCxn id="74" idx="2"/>
            <a:endCxn id="31" idx="0"/>
          </p:cNvCxnSpPr>
          <p:nvPr/>
        </p:nvCxnSpPr>
        <p:spPr>
          <a:xfrm rot="5400000">
            <a:off x="7688676" y="3684087"/>
            <a:ext cx="256987" cy="81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43620162-7D91-4754-9B65-F0B9E6F09C54}"/>
              </a:ext>
            </a:extLst>
          </p:cNvPr>
          <p:cNvCxnSpPr>
            <a:cxnSpLocks/>
            <a:stCxn id="31" idx="2"/>
            <a:endCxn id="51" idx="0"/>
          </p:cNvCxnSpPr>
          <p:nvPr/>
        </p:nvCxnSpPr>
        <p:spPr>
          <a:xfrm rot="16200000" flipH="1">
            <a:off x="7709402" y="4267107"/>
            <a:ext cx="217894" cy="317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1" name="Rectangle 8">
            <a:extLst>
              <a:ext uri="{FF2B5EF4-FFF2-40B4-BE49-F238E27FC236}">
                <a16:creationId xmlns:a16="http://schemas.microsoft.com/office/drawing/2014/main" id="{C168B83C-7480-4A7C-805C-BD48FE9CAD07}"/>
              </a:ext>
            </a:extLst>
          </p:cNvPr>
          <p:cNvSpPr/>
          <p:nvPr/>
        </p:nvSpPr>
        <p:spPr>
          <a:xfrm>
            <a:off x="6959422" y="4377641"/>
            <a:ext cx="172102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XmlAdaptedPrescription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Giam Ju Xian</cp:lastModifiedBy>
  <cp:revision>59</cp:revision>
  <dcterms:created xsi:type="dcterms:W3CDTF">2016-07-22T14:33:02Z</dcterms:created>
  <dcterms:modified xsi:type="dcterms:W3CDTF">2018-10-24T05:22:35Z</dcterms:modified>
</cp:coreProperties>
</file>