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8"/>
  </p:normalViewPr>
  <p:slideViewPr>
    <p:cSldViewPr showGuides="1">
      <p:cViewPr varScale="1">
        <p:scale>
          <a:sx n="121" d="100"/>
          <a:sy n="121" d="100"/>
        </p:scale>
        <p:origin x="7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004966" y="1747075"/>
            <a:ext cx="3294837" cy="3656187"/>
          </a:xfrm>
          <a:prstGeom prst="roundRect">
            <a:avLst>
              <a:gd name="adj" fmla="val 3484"/>
            </a:avLst>
          </a:prstGeom>
          <a:solidFill>
            <a:srgbClr val="FFF3C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4903381" cy="36700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398838" y="2270587"/>
            <a:ext cx="6476" cy="14711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14636" y="2642984"/>
            <a:ext cx="168405" cy="8567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492435" y="2295427"/>
            <a:ext cx="1043416" cy="5202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d:DeleteMedicalHistory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034625" y="2815630"/>
            <a:ext cx="7710" cy="2492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955248" y="2815630"/>
            <a:ext cx="174173" cy="237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043" y="2546133"/>
            <a:ext cx="107013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(“delete-medical-history”)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604" y="3664755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467373" y="3071248"/>
            <a:ext cx="15812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2387" y="3491305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46095" y="2996497"/>
            <a:ext cx="802576" cy="238408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65" idx="0"/>
          </p:cNvCxnSpPr>
          <p:nvPr/>
        </p:nvCxnSpPr>
        <p:spPr>
          <a:xfrm>
            <a:off x="1074515" y="3848780"/>
            <a:ext cx="2940017" cy="48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36335" y="3853668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099853" y="3491305"/>
            <a:ext cx="28815" cy="15049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048554" y="4105816"/>
            <a:ext cx="190445" cy="542384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593919" y="4633927"/>
            <a:ext cx="1549858" cy="142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157660" y="5099949"/>
            <a:ext cx="2856872" cy="15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24843" y="2696247"/>
            <a:ext cx="1138753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(“delete</a:t>
            </a:r>
            <a:r>
              <a:rPr lang="en-US" altLang="zh-CN" sz="900" dirty="0"/>
              <a:t>-medical-history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52586" y="4917503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31870" y="3293104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89365" y="2721573"/>
            <a:ext cx="1003070" cy="37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5549721" y="3234905"/>
            <a:ext cx="0" cy="16359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5475014" y="3961028"/>
            <a:ext cx="169298" cy="68717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</p:cNvCxnSpPr>
          <p:nvPr/>
        </p:nvCxnSpPr>
        <p:spPr>
          <a:xfrm>
            <a:off x="4127643" y="4648200"/>
            <a:ext cx="13423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6238632" y="3269557"/>
            <a:ext cx="1762368" cy="229164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VersionedAddressBook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 flipV="1">
            <a:off x="4092728" y="3982651"/>
            <a:ext cx="1412140" cy="4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85947" y="398265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166261-5179-6145-975B-323EE9E07073}"/>
              </a:ext>
            </a:extLst>
          </p:cNvPr>
          <p:cNvSpPr txBox="1"/>
          <p:nvPr/>
        </p:nvSpPr>
        <p:spPr>
          <a:xfrm>
            <a:off x="3919876" y="5183673"/>
            <a:ext cx="22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x</a:t>
            </a:r>
            <a:endParaRPr kumimoji="1" lang="zh-CN" altLang="en-US" sz="1200" dirty="0"/>
          </a:p>
        </p:txBody>
      </p:sp>
      <p:sp>
        <p:nvSpPr>
          <p:cNvPr id="92" name="TextBox 77">
            <a:extLst>
              <a:ext uri="{FF2B5EF4-FFF2-40B4-BE49-F238E27FC236}">
                <a16:creationId xmlns:a16="http://schemas.microsoft.com/office/drawing/2014/main" id="{908E0C94-4DD7-9B4B-B4B1-4E8171BBD388}"/>
              </a:ext>
            </a:extLst>
          </p:cNvPr>
          <p:cNvSpPr txBox="1"/>
          <p:nvPr/>
        </p:nvSpPr>
        <p:spPr>
          <a:xfrm>
            <a:off x="3853569" y="3808612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94" name="Straight Arrow Connector 74">
            <a:extLst>
              <a:ext uri="{FF2B5EF4-FFF2-40B4-BE49-F238E27FC236}">
                <a16:creationId xmlns:a16="http://schemas.microsoft.com/office/drawing/2014/main" id="{F263436B-ECEB-2842-BF86-696CE57817BF}"/>
              </a:ext>
            </a:extLst>
          </p:cNvPr>
          <p:cNvCxnSpPr>
            <a:cxnSpLocks/>
          </p:cNvCxnSpPr>
          <p:nvPr/>
        </p:nvCxnSpPr>
        <p:spPr>
          <a:xfrm flipV="1">
            <a:off x="5640364" y="4144975"/>
            <a:ext cx="1412140" cy="40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9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32</Words>
  <Application>Microsoft Macintosh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杨雅菲</cp:lastModifiedBy>
  <cp:revision>83</cp:revision>
  <dcterms:created xsi:type="dcterms:W3CDTF">2016-07-22T14:33:02Z</dcterms:created>
  <dcterms:modified xsi:type="dcterms:W3CDTF">2018-11-11T08:09:47Z</dcterms:modified>
</cp:coreProperties>
</file>