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4"/>
  </p:normalViewPr>
  <p:slideViewPr>
    <p:cSldViewPr showGuides="1">
      <p:cViewPr varScale="1">
        <p:scale>
          <a:sx n="121" d="100"/>
          <a:sy n="121" d="100"/>
        </p:scale>
        <p:origin x="225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28202" y="2731829"/>
            <a:ext cx="1129245" cy="5027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d:FilterDoctor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63" y="2546133"/>
            <a:ext cx="10287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(“filter-doctor”)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853451" y="2857049"/>
            <a:ext cx="1082085" cy="4744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</a:t>
            </a:r>
            <a:r>
              <a:rPr lang="en-US" sz="1200" err="1">
                <a:solidFill>
                  <a:schemeClr val="bg1"/>
                </a:solidFill>
              </a:rPr>
              <a:t>:</a:t>
            </a:r>
            <a:r>
              <a:rPr lang="en-US" sz="1200">
                <a:solidFill>
                  <a:schemeClr val="bg1"/>
                </a:solidFill>
              </a:rPr>
              <a:t>TagContainsDoctorPredicate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183125" y="2486322"/>
            <a:ext cx="1378279" cy="4063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FilterDoctor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9" name="TextBox 77">
            <a:extLst>
              <a:ext uri="{FF2B5EF4-FFF2-40B4-BE49-F238E27FC236}">
                <a16:creationId xmlns:a16="http://schemas.microsoft.com/office/drawing/2014/main" id="{093278BE-0289-F347-B6D7-0B94514EC160}"/>
              </a:ext>
            </a:extLst>
          </p:cNvPr>
          <p:cNvSpPr txBox="1"/>
          <p:nvPr/>
        </p:nvSpPr>
        <p:spPr>
          <a:xfrm rot="10800000" flipV="1">
            <a:off x="5243464" y="4017067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05119" y="433903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updateFilteredPersonList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37</Words>
  <Application>Microsoft Macintosh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81</cp:revision>
  <dcterms:created xsi:type="dcterms:W3CDTF">2016-07-22T14:33:02Z</dcterms:created>
  <dcterms:modified xsi:type="dcterms:W3CDTF">2018-10-24T15:16:38Z</dcterms:modified>
</cp:coreProperties>
</file>