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8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94674"/>
  </p:normalViewPr>
  <p:slideViewPr>
    <p:cSldViewPr showGuides="1">
      <p:cViewPr varScale="1">
        <p:scale>
          <a:sx n="121" d="100"/>
          <a:sy n="121" d="100"/>
        </p:scale>
        <p:origin x="1920" y="18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977AFC49-CE5E-FB4D-8347-107895882ED4}"/>
              </a:ext>
            </a:extLst>
          </p:cNvPr>
          <p:cNvSpPr/>
          <p:nvPr/>
        </p:nvSpPr>
        <p:spPr>
          <a:xfrm>
            <a:off x="5856199" y="1740137"/>
            <a:ext cx="3206009" cy="3567874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SG" sz="1000" b="1" dirty="0">
                <a:solidFill>
                  <a:srgbClr val="7030A0"/>
                </a:solidFill>
              </a:rPr>
              <a:t>Model</a:t>
            </a:r>
          </a:p>
        </p:txBody>
      </p:sp>
      <p:sp>
        <p:nvSpPr>
          <p:cNvPr id="81" name="Rectangle 65"/>
          <p:cNvSpPr/>
          <p:nvPr/>
        </p:nvSpPr>
        <p:spPr>
          <a:xfrm>
            <a:off x="31783" y="1740138"/>
            <a:ext cx="5867034" cy="3584374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00" b="1" dirty="0">
                <a:solidFill>
                  <a:srgbClr val="0070C0"/>
                </a:solidFill>
              </a:rPr>
              <a:t>Logic</a:t>
            </a:r>
            <a:endParaRPr lang="en-SG" sz="10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454201" y="1970933"/>
            <a:ext cx="1140887" cy="249316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</a:t>
            </a:r>
            <a:r>
              <a:rPr lang="en-US" sz="1200" dirty="0" err="1">
                <a:solidFill>
                  <a:schemeClr val="bg1"/>
                </a:solidFill>
              </a:rPr>
              <a:t>LogicManager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095369" y="2220249"/>
            <a:ext cx="0" cy="255694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017600" y="2475037"/>
            <a:ext cx="129425" cy="283297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1959402" y="1893715"/>
            <a:ext cx="914400" cy="37687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200" dirty="0" err="1">
                <a:solidFill>
                  <a:schemeClr val="bg1"/>
                </a:solidFill>
              </a:rPr>
              <a:t>BookParser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2405314" y="2270587"/>
            <a:ext cx="0" cy="159459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2329138" y="2642983"/>
            <a:ext cx="174929" cy="11294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4628203" y="2697038"/>
            <a:ext cx="856850" cy="51941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/>
                </a:solidFill>
              </a:rPr>
              <a:t>d:AddMedicalHistory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Command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</p:cNvCxnSpPr>
          <p:nvPr/>
        </p:nvCxnSpPr>
        <p:spPr>
          <a:xfrm>
            <a:off x="5027536" y="3237231"/>
            <a:ext cx="30355" cy="207078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4974834" y="3237231"/>
            <a:ext cx="105404" cy="22592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11690" y="2475036"/>
            <a:ext cx="1017265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</p:cNvCxnSpPr>
          <p:nvPr/>
        </p:nvCxnSpPr>
        <p:spPr>
          <a:xfrm>
            <a:off x="1177443" y="2688568"/>
            <a:ext cx="1163297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18663" y="2546133"/>
            <a:ext cx="1028758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900" dirty="0">
                <a:solidFill>
                  <a:srgbClr val="0070C0"/>
                </a:solidFill>
              </a:rPr>
              <a:t>execute</a:t>
            </a:r>
          </a:p>
          <a:p>
            <a:pPr algn="r"/>
            <a:r>
              <a:rPr lang="en-US" sz="900" dirty="0">
                <a:solidFill>
                  <a:srgbClr val="0070C0"/>
                </a:solidFill>
              </a:rPr>
              <a:t>(“add-medical-history</a:t>
            </a:r>
          </a:p>
          <a:p>
            <a:pPr algn="r"/>
            <a:r>
              <a:rPr lang="en-US" altLang="zh-Hans" sz="900" dirty="0">
                <a:solidFill>
                  <a:srgbClr val="0070C0"/>
                </a:solidFill>
              </a:rPr>
              <a:t>1</a:t>
            </a:r>
            <a:r>
              <a:rPr lang="zh-Hans" altLang="en-US" sz="900" dirty="0">
                <a:solidFill>
                  <a:srgbClr val="0070C0"/>
                </a:solidFill>
              </a:rPr>
              <a:t> </a:t>
            </a:r>
            <a:r>
              <a:rPr lang="en-US" altLang="zh-Hans" sz="900" dirty="0">
                <a:solidFill>
                  <a:srgbClr val="0070C0"/>
                </a:solidFill>
              </a:rPr>
              <a:t>al/milk  c/healthy</a:t>
            </a:r>
            <a:r>
              <a:rPr lang="en-US" sz="900" dirty="0">
                <a:solidFill>
                  <a:srgbClr val="0070C0"/>
                </a:solidFill>
              </a:rPr>
              <a:t>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 flipV="1">
            <a:off x="3975245" y="3208184"/>
            <a:ext cx="64253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503041" y="3927579"/>
            <a:ext cx="85580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/>
              <a:t>execute()</a:t>
            </a:r>
          </a:p>
        </p:txBody>
      </p:sp>
      <p:cxnSp>
        <p:nvCxnSpPr>
          <p:cNvPr id="34" name="Straight Arrow Connector 33"/>
          <p:cNvCxnSpPr>
            <a:cxnSpLocks/>
            <a:endCxn id="21" idx="2"/>
          </p:cNvCxnSpPr>
          <p:nvPr/>
        </p:nvCxnSpPr>
        <p:spPr>
          <a:xfrm>
            <a:off x="3953139" y="3463158"/>
            <a:ext cx="107439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144475" y="3785793"/>
            <a:ext cx="11722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69099" y="5238824"/>
            <a:ext cx="1026270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5924175" y="3095802"/>
            <a:ext cx="802576" cy="23840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/>
                </a:solidFill>
              </a:rPr>
              <a:t>q:Patient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>
            <a:cxnSpLocks/>
          </p:cNvCxnSpPr>
          <p:nvPr/>
        </p:nvCxnSpPr>
        <p:spPr>
          <a:xfrm>
            <a:off x="1177443" y="3918885"/>
            <a:ext cx="3752367" cy="599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4964344" y="3880176"/>
            <a:ext cx="156393" cy="124783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>
            <a:cxnSpLocks/>
          </p:cNvCxnSpPr>
          <p:nvPr/>
        </p:nvCxnSpPr>
        <p:spPr>
          <a:xfrm flipH="1">
            <a:off x="7333818" y="2845589"/>
            <a:ext cx="7494" cy="2358580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7253705" y="4272673"/>
            <a:ext cx="160226" cy="27292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>
            <a:cxnSpLocks/>
          </p:cNvCxnSpPr>
          <p:nvPr/>
        </p:nvCxnSpPr>
        <p:spPr>
          <a:xfrm>
            <a:off x="5148820" y="3927579"/>
            <a:ext cx="102338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cxnSpLocks/>
            <a:endCxn id="73" idx="2"/>
          </p:cNvCxnSpPr>
          <p:nvPr/>
        </p:nvCxnSpPr>
        <p:spPr>
          <a:xfrm>
            <a:off x="5146095" y="4545602"/>
            <a:ext cx="2187723" cy="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cxnSpLocks/>
          </p:cNvCxnSpPr>
          <p:nvPr/>
        </p:nvCxnSpPr>
        <p:spPr>
          <a:xfrm>
            <a:off x="1157660" y="5099949"/>
            <a:ext cx="38171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051894" y="3287391"/>
            <a:ext cx="177314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900" dirty="0"/>
              <a:t>parse(“1 al/milk  c/healthy”)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604258" y="2687772"/>
            <a:ext cx="1596780" cy="4462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900" dirty="0"/>
              <a:t>parse</a:t>
            </a:r>
          </a:p>
          <a:p>
            <a:r>
              <a:rPr lang="en-US" sz="900" dirty="0"/>
              <a:t>(“</a:t>
            </a:r>
            <a:r>
              <a:rPr lang="en-US" altLang="zh-CN" sz="900" dirty="0"/>
              <a:t>add-medical-history</a:t>
            </a:r>
          </a:p>
          <a:p>
            <a:r>
              <a:rPr lang="en-US" altLang="zh-Hans" sz="900" dirty="0"/>
              <a:t>1</a:t>
            </a:r>
            <a:r>
              <a:rPr lang="zh-Hans" altLang="en-US" sz="900" dirty="0"/>
              <a:t> </a:t>
            </a:r>
            <a:r>
              <a:rPr lang="en-US" altLang="zh-Hans" sz="900" dirty="0"/>
              <a:t>al/milk  c/healthy</a:t>
            </a:r>
            <a:r>
              <a:rPr lang="en-US" sz="1100" dirty="0"/>
              <a:t>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654692" y="4906798"/>
            <a:ext cx="62121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-87651" y="5065670"/>
            <a:ext cx="76200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900" dirty="0"/>
              <a:t>result</a:t>
            </a:r>
          </a:p>
        </p:txBody>
      </p:sp>
      <p:sp>
        <p:nvSpPr>
          <p:cNvPr id="86" name="Rectangle 85"/>
          <p:cNvSpPr/>
          <p:nvPr/>
        </p:nvSpPr>
        <p:spPr>
          <a:xfrm>
            <a:off x="5948363" y="4956638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5120737" y="5099949"/>
            <a:ext cx="96662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620659" y="3619497"/>
            <a:ext cx="22034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900" dirty="0"/>
              <a:t>d</a:t>
            </a:r>
          </a:p>
        </p:txBody>
      </p:sp>
      <p:sp>
        <p:nvSpPr>
          <p:cNvPr id="40" name="Rectangle 62"/>
          <p:cNvSpPr/>
          <p:nvPr/>
        </p:nvSpPr>
        <p:spPr>
          <a:xfrm>
            <a:off x="3183125" y="2486322"/>
            <a:ext cx="1378279" cy="406397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</a:t>
            </a:r>
            <a:r>
              <a:rPr lang="en-US" sz="1200" dirty="0" err="1">
                <a:solidFill>
                  <a:schemeClr val="bg1"/>
                </a:solidFill>
              </a:rPr>
              <a:t>AddMedicalHistoy</a:t>
            </a:r>
            <a:endParaRPr lang="en-US" sz="1200" dirty="0">
              <a:solidFill>
                <a:schemeClr val="bg1"/>
              </a:solidFill>
            </a:endParaRPr>
          </a:p>
          <a:p>
            <a:pPr algn="ctr"/>
            <a:r>
              <a:rPr lang="en-US" sz="1200" dirty="0" err="1">
                <a:solidFill>
                  <a:schemeClr val="bg1"/>
                </a:solidFill>
              </a:rPr>
              <a:t>CommandParser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>
          <a:xfrm>
            <a:off x="2492115" y="3260080"/>
            <a:ext cx="1314300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3766621" y="2900291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 flipH="1">
            <a:off x="3865514" y="3037187"/>
            <a:ext cx="15297" cy="748606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3777890" y="3181973"/>
            <a:ext cx="175249" cy="46992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1" name="Straight Arrow Connector 50"/>
          <p:cNvCxnSpPr>
            <a:cxnSpLocks/>
          </p:cNvCxnSpPr>
          <p:nvPr/>
        </p:nvCxnSpPr>
        <p:spPr>
          <a:xfrm>
            <a:off x="2488372" y="3632837"/>
            <a:ext cx="12782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154636" y="4739582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cxnSpLocks/>
          </p:cNvCxnSpPr>
          <p:nvPr/>
        </p:nvCxnSpPr>
        <p:spPr>
          <a:xfrm flipV="1">
            <a:off x="2499663" y="2708960"/>
            <a:ext cx="653044" cy="7406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cxnSpLocks/>
          </p:cNvCxnSpPr>
          <p:nvPr/>
        </p:nvCxnSpPr>
        <p:spPr>
          <a:xfrm>
            <a:off x="2468443" y="3024687"/>
            <a:ext cx="1298178" cy="1250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741553" y="3663267"/>
            <a:ext cx="2785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cxnSp>
        <p:nvCxnSpPr>
          <p:cNvPr id="74" name="Straight Connector 70">
            <a:extLst>
              <a:ext uri="{FF2B5EF4-FFF2-40B4-BE49-F238E27FC236}">
                <a16:creationId xmlns:a16="http://schemas.microsoft.com/office/drawing/2014/main" id="{3C5E4B8D-C49A-FF4C-B2DF-24E2514AB45D}"/>
              </a:ext>
            </a:extLst>
          </p:cNvPr>
          <p:cNvCxnSpPr>
            <a:cxnSpLocks/>
          </p:cNvCxnSpPr>
          <p:nvPr/>
        </p:nvCxnSpPr>
        <p:spPr>
          <a:xfrm>
            <a:off x="6286336" y="3334211"/>
            <a:ext cx="0" cy="1635994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5" name="Rectangle 72">
            <a:extLst>
              <a:ext uri="{FF2B5EF4-FFF2-40B4-BE49-F238E27FC236}">
                <a16:creationId xmlns:a16="http://schemas.microsoft.com/office/drawing/2014/main" id="{3A77499D-19EC-794E-A5C5-26EFCB5ED155}"/>
              </a:ext>
            </a:extLst>
          </p:cNvPr>
          <p:cNvSpPr/>
          <p:nvPr/>
        </p:nvSpPr>
        <p:spPr>
          <a:xfrm>
            <a:off x="6179208" y="3887158"/>
            <a:ext cx="163540" cy="30384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87" name="Straight Arrow Connector 75">
            <a:extLst>
              <a:ext uri="{FF2B5EF4-FFF2-40B4-BE49-F238E27FC236}">
                <a16:creationId xmlns:a16="http://schemas.microsoft.com/office/drawing/2014/main" id="{7CF7ECA5-86DB-CF42-9365-87754163FDB3}"/>
              </a:ext>
            </a:extLst>
          </p:cNvPr>
          <p:cNvCxnSpPr>
            <a:cxnSpLocks/>
            <a:endCxn id="85" idx="2"/>
          </p:cNvCxnSpPr>
          <p:nvPr/>
        </p:nvCxnSpPr>
        <p:spPr>
          <a:xfrm flipV="1">
            <a:off x="5088152" y="4191000"/>
            <a:ext cx="1172826" cy="11922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62">
            <a:extLst>
              <a:ext uri="{FF2B5EF4-FFF2-40B4-BE49-F238E27FC236}">
                <a16:creationId xmlns:a16="http://schemas.microsoft.com/office/drawing/2014/main" id="{F7BA9BAF-B03F-A340-B807-FCD99F49A49E}"/>
              </a:ext>
            </a:extLst>
          </p:cNvPr>
          <p:cNvSpPr/>
          <p:nvPr/>
        </p:nvSpPr>
        <p:spPr>
          <a:xfrm>
            <a:off x="7020246" y="2716366"/>
            <a:ext cx="653648" cy="23145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:Model</a:t>
            </a:r>
            <a:endParaRPr lang="en-SG" sz="1200" dirty="0">
              <a:solidFill>
                <a:schemeClr val="bg1"/>
              </a:solidFill>
            </a:endParaRPr>
          </a:p>
        </p:txBody>
      </p:sp>
      <p:sp>
        <p:nvSpPr>
          <p:cNvPr id="89" name="TextBox 77">
            <a:extLst>
              <a:ext uri="{FF2B5EF4-FFF2-40B4-BE49-F238E27FC236}">
                <a16:creationId xmlns:a16="http://schemas.microsoft.com/office/drawing/2014/main" id="{093278BE-0289-F347-B6D7-0B94514EC160}"/>
              </a:ext>
            </a:extLst>
          </p:cNvPr>
          <p:cNvSpPr txBox="1"/>
          <p:nvPr/>
        </p:nvSpPr>
        <p:spPr>
          <a:xfrm rot="10800000" flipV="1">
            <a:off x="5235760" y="4183944"/>
            <a:ext cx="54085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>
                <a:solidFill>
                  <a:srgbClr val="7030A0"/>
                </a:solidFill>
              </a:rPr>
              <a:t>q</a:t>
            </a:r>
          </a:p>
        </p:txBody>
      </p:sp>
      <p:cxnSp>
        <p:nvCxnSpPr>
          <p:cNvPr id="91" name="Straight Arrow Connector 74">
            <a:extLst>
              <a:ext uri="{FF2B5EF4-FFF2-40B4-BE49-F238E27FC236}">
                <a16:creationId xmlns:a16="http://schemas.microsoft.com/office/drawing/2014/main" id="{C03ABABB-0272-4C4A-9E08-568D3C87CA72}"/>
              </a:ext>
            </a:extLst>
          </p:cNvPr>
          <p:cNvCxnSpPr>
            <a:cxnSpLocks/>
          </p:cNvCxnSpPr>
          <p:nvPr/>
        </p:nvCxnSpPr>
        <p:spPr>
          <a:xfrm>
            <a:off x="5051485" y="4334846"/>
            <a:ext cx="2202220" cy="2987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5060096" y="4339566"/>
            <a:ext cx="142484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900" dirty="0" err="1">
                <a:solidFill>
                  <a:srgbClr val="7030A0"/>
                </a:solidFill>
              </a:rPr>
              <a:t>updatePerson</a:t>
            </a:r>
            <a:r>
              <a:rPr lang="en-US" sz="900" dirty="0">
                <a:solidFill>
                  <a:srgbClr val="7030A0"/>
                </a:solidFill>
              </a:rPr>
              <a:t>(p)</a:t>
            </a:r>
          </a:p>
        </p:txBody>
      </p:sp>
      <p:sp>
        <p:nvSpPr>
          <p:cNvPr id="84" name="Rectangle 62"/>
          <p:cNvSpPr/>
          <p:nvPr/>
        </p:nvSpPr>
        <p:spPr>
          <a:xfrm>
            <a:off x="5323187" y="4608294"/>
            <a:ext cx="1244974" cy="33141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/>
                </a:solidFill>
              </a:rPr>
              <a:t>result:Command</a:t>
            </a:r>
            <a:r>
              <a:rPr lang="en-US" sz="1200" dirty="0">
                <a:solidFill>
                  <a:schemeClr val="bg1"/>
                </a:solidFill>
              </a:rPr>
              <a:t> Result</a:t>
            </a:r>
            <a:endParaRPr lang="en-SG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103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949</TotalTime>
  <Words>65</Words>
  <Application>Microsoft Macintosh PowerPoint</Application>
  <PresentationFormat>全屏显示(4:3)</PresentationFormat>
  <Paragraphs>25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宋体</vt:lpstr>
      <vt:lpstr>Arial</vt:lpstr>
      <vt:lpstr>Calibri</vt:lpstr>
      <vt:lpstr>Office Theme</vt:lpstr>
      <vt:lpstr>PowerPoint 演示文稿</vt:lpstr>
    </vt:vector>
  </TitlesOfParts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杨雅菲</cp:lastModifiedBy>
  <cp:revision>78</cp:revision>
  <dcterms:created xsi:type="dcterms:W3CDTF">2016-07-22T14:33:02Z</dcterms:created>
  <dcterms:modified xsi:type="dcterms:W3CDTF">2018-10-24T14:41:00Z</dcterms:modified>
</cp:coreProperties>
</file>