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000"/>
    <p:restoredTop sz="94674"/>
  </p:normalViewPr>
  <p:slideViewPr>
    <p:cSldViewPr showGuides="1">
      <p:cViewPr varScale="1">
        <p:scale>
          <a:sx n="61" d="100"/>
          <a:sy n="61" d="100"/>
        </p:scale>
        <p:origin x="1824" y="3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65">
            <a:extLst>
              <a:ext uri="{FF2B5EF4-FFF2-40B4-BE49-F238E27FC236}">
                <a16:creationId xmlns:a16="http://schemas.microsoft.com/office/drawing/2014/main" id="{50918D4A-1A44-4D90-89F4-ABF4F8D7CB5C}"/>
              </a:ext>
            </a:extLst>
          </p:cNvPr>
          <p:cNvSpPr/>
          <p:nvPr/>
        </p:nvSpPr>
        <p:spPr>
          <a:xfrm>
            <a:off x="5856199" y="1740137"/>
            <a:ext cx="3206009" cy="3567874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000" b="1" dirty="0">
                <a:solidFill>
                  <a:srgbClr val="7030A0"/>
                </a:solidFill>
              </a:rPr>
              <a:t>Model</a:t>
            </a:r>
          </a:p>
        </p:txBody>
      </p:sp>
      <p:sp>
        <p:nvSpPr>
          <p:cNvPr id="54" name="Rectangle 65">
            <a:extLst>
              <a:ext uri="{FF2B5EF4-FFF2-40B4-BE49-F238E27FC236}">
                <a16:creationId xmlns:a16="http://schemas.microsoft.com/office/drawing/2014/main" id="{2358B367-4AEE-4804-924E-DCD37E8E092D}"/>
              </a:ext>
            </a:extLst>
          </p:cNvPr>
          <p:cNvSpPr/>
          <p:nvPr/>
        </p:nvSpPr>
        <p:spPr>
          <a:xfrm>
            <a:off x="31783" y="1740138"/>
            <a:ext cx="5867034" cy="3584374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rgbClr val="0070C0"/>
                </a:solidFill>
              </a:rPr>
              <a:t>Logic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55" name="Rectangle 62">
            <a:extLst>
              <a:ext uri="{FF2B5EF4-FFF2-40B4-BE49-F238E27FC236}">
                <a16:creationId xmlns:a16="http://schemas.microsoft.com/office/drawing/2014/main" id="{C445022C-A51A-4175-B669-A22F9F011BAD}"/>
              </a:ext>
            </a:extLst>
          </p:cNvPr>
          <p:cNvSpPr/>
          <p:nvPr/>
        </p:nvSpPr>
        <p:spPr>
          <a:xfrm>
            <a:off x="454201" y="1970933"/>
            <a:ext cx="1140887" cy="24931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LogicManager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FF8D616-FF4C-419D-9093-2DDC23498FB0}"/>
              </a:ext>
            </a:extLst>
          </p:cNvPr>
          <p:cNvCxnSpPr>
            <a:cxnSpLocks/>
          </p:cNvCxnSpPr>
          <p:nvPr/>
        </p:nvCxnSpPr>
        <p:spPr>
          <a:xfrm>
            <a:off x="1095369" y="2220249"/>
            <a:ext cx="0" cy="255694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DA24105E-A3BE-46C5-87FD-6647B199ACC7}"/>
              </a:ext>
            </a:extLst>
          </p:cNvPr>
          <p:cNvSpPr/>
          <p:nvPr/>
        </p:nvSpPr>
        <p:spPr>
          <a:xfrm>
            <a:off x="1017600" y="2475037"/>
            <a:ext cx="129425" cy="283297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8" name="Rectangle 62">
            <a:extLst>
              <a:ext uri="{FF2B5EF4-FFF2-40B4-BE49-F238E27FC236}">
                <a16:creationId xmlns:a16="http://schemas.microsoft.com/office/drawing/2014/main" id="{3ABA92AA-A579-4BFB-A787-9170C1387EF0}"/>
              </a:ext>
            </a:extLst>
          </p:cNvPr>
          <p:cNvSpPr/>
          <p:nvPr/>
        </p:nvSpPr>
        <p:spPr>
          <a:xfrm>
            <a:off x="1959402" y="1893715"/>
            <a:ext cx="914400" cy="37687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BookParser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81EEA43-F430-4929-97AC-0522AF0BC7D7}"/>
              </a:ext>
            </a:extLst>
          </p:cNvPr>
          <p:cNvCxnSpPr>
            <a:cxnSpLocks/>
          </p:cNvCxnSpPr>
          <p:nvPr/>
        </p:nvCxnSpPr>
        <p:spPr>
          <a:xfrm>
            <a:off x="2405314" y="2270587"/>
            <a:ext cx="0" cy="159459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8326DE1E-E365-423C-A695-125D92983AAB}"/>
              </a:ext>
            </a:extLst>
          </p:cNvPr>
          <p:cNvSpPr/>
          <p:nvPr/>
        </p:nvSpPr>
        <p:spPr>
          <a:xfrm>
            <a:off x="2329138" y="2642983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1" name="Rectangle 62">
            <a:extLst>
              <a:ext uri="{FF2B5EF4-FFF2-40B4-BE49-F238E27FC236}">
                <a16:creationId xmlns:a16="http://schemas.microsoft.com/office/drawing/2014/main" id="{F6E47072-A884-4A0F-8AAA-7D757D745E7B}"/>
              </a:ext>
            </a:extLst>
          </p:cNvPr>
          <p:cNvSpPr/>
          <p:nvPr/>
        </p:nvSpPr>
        <p:spPr>
          <a:xfrm>
            <a:off x="4628203" y="2697038"/>
            <a:ext cx="856850" cy="5194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d:AddMedicalHistory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9FC84E4-9730-4D25-8AB2-F8DA73CB0F0A}"/>
              </a:ext>
            </a:extLst>
          </p:cNvPr>
          <p:cNvCxnSpPr>
            <a:cxnSpLocks/>
            <a:stCxn id="63" idx="0"/>
          </p:cNvCxnSpPr>
          <p:nvPr/>
        </p:nvCxnSpPr>
        <p:spPr>
          <a:xfrm>
            <a:off x="5027536" y="3237231"/>
            <a:ext cx="30355" cy="207078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4F94CCC9-9321-45B4-8212-38A6652E7452}"/>
              </a:ext>
            </a:extLst>
          </p:cNvPr>
          <p:cNvSpPr/>
          <p:nvPr/>
        </p:nvSpPr>
        <p:spPr>
          <a:xfrm>
            <a:off x="4974834" y="3237231"/>
            <a:ext cx="105404" cy="22592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7B92AFA-2624-40AD-A741-C31DF711FB59}"/>
              </a:ext>
            </a:extLst>
          </p:cNvPr>
          <p:cNvCxnSpPr>
            <a:cxnSpLocks/>
          </p:cNvCxnSpPr>
          <p:nvPr/>
        </p:nvCxnSpPr>
        <p:spPr>
          <a:xfrm>
            <a:off x="11690" y="2475036"/>
            <a:ext cx="1017265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FA2B271-8CEB-41BB-85F6-5A78D378798F}"/>
              </a:ext>
            </a:extLst>
          </p:cNvPr>
          <p:cNvCxnSpPr>
            <a:cxnSpLocks/>
          </p:cNvCxnSpPr>
          <p:nvPr/>
        </p:nvCxnSpPr>
        <p:spPr>
          <a:xfrm>
            <a:off x="1177443" y="2688568"/>
            <a:ext cx="1163297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F621B40-6ECE-42E1-867F-0F57571DE3C5}"/>
              </a:ext>
            </a:extLst>
          </p:cNvPr>
          <p:cNvSpPr txBox="1"/>
          <p:nvPr/>
        </p:nvSpPr>
        <p:spPr>
          <a:xfrm>
            <a:off x="-18663" y="2546133"/>
            <a:ext cx="1028758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900" dirty="0">
                <a:solidFill>
                  <a:srgbClr val="0070C0"/>
                </a:solidFill>
              </a:rPr>
              <a:t>execute</a:t>
            </a:r>
          </a:p>
          <a:p>
            <a:pPr algn="r"/>
            <a:r>
              <a:rPr lang="en-US" sz="900" dirty="0">
                <a:solidFill>
                  <a:srgbClr val="0070C0"/>
                </a:solidFill>
              </a:rPr>
              <a:t>(“add-medical-history</a:t>
            </a:r>
          </a:p>
          <a:p>
            <a:pPr algn="r"/>
            <a:r>
              <a:rPr lang="en-US" altLang="zh-Hans" sz="900" dirty="0">
                <a:solidFill>
                  <a:srgbClr val="0070C0"/>
                </a:solidFill>
              </a:rPr>
              <a:t>1</a:t>
            </a:r>
            <a:r>
              <a:rPr lang="zh-Hans" altLang="en-US" sz="900" dirty="0">
                <a:solidFill>
                  <a:srgbClr val="0070C0"/>
                </a:solidFill>
              </a:rPr>
              <a:t> </a:t>
            </a:r>
            <a:r>
              <a:rPr lang="en-US" altLang="zh-Hans" sz="900" dirty="0">
                <a:solidFill>
                  <a:srgbClr val="0070C0"/>
                </a:solidFill>
              </a:rPr>
              <a:t>al/milk  c/healthy</a:t>
            </a:r>
            <a:r>
              <a:rPr lang="en-US" sz="900" dirty="0">
                <a:solidFill>
                  <a:srgbClr val="0070C0"/>
                </a:solidFill>
              </a:rPr>
              <a:t>”)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A3EB937-0AB6-4900-9087-BD3ACEE7D337}"/>
              </a:ext>
            </a:extLst>
          </p:cNvPr>
          <p:cNvCxnSpPr>
            <a:cxnSpLocks/>
          </p:cNvCxnSpPr>
          <p:nvPr/>
        </p:nvCxnSpPr>
        <p:spPr>
          <a:xfrm flipV="1">
            <a:off x="3975245" y="3208184"/>
            <a:ext cx="64253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9490751-A5EB-4D89-85DC-8D992036E44B}"/>
              </a:ext>
            </a:extLst>
          </p:cNvPr>
          <p:cNvSpPr txBox="1"/>
          <p:nvPr/>
        </p:nvSpPr>
        <p:spPr>
          <a:xfrm>
            <a:off x="2503041" y="3927579"/>
            <a:ext cx="85580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execute()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9E58AD3-4270-4245-9D0F-589625BD2F36}"/>
              </a:ext>
            </a:extLst>
          </p:cNvPr>
          <p:cNvCxnSpPr>
            <a:cxnSpLocks/>
            <a:endCxn id="63" idx="2"/>
          </p:cNvCxnSpPr>
          <p:nvPr/>
        </p:nvCxnSpPr>
        <p:spPr>
          <a:xfrm>
            <a:off x="3953139" y="3463158"/>
            <a:ext cx="107439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E791F1A-B87A-40E2-A422-5EB35FD661FA}"/>
              </a:ext>
            </a:extLst>
          </p:cNvPr>
          <p:cNvCxnSpPr>
            <a:cxnSpLocks/>
          </p:cNvCxnSpPr>
          <p:nvPr/>
        </p:nvCxnSpPr>
        <p:spPr>
          <a:xfrm>
            <a:off x="1144475" y="3785793"/>
            <a:ext cx="11722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F195C1D-4429-4C51-B57D-AB15B6C8D83B}"/>
              </a:ext>
            </a:extLst>
          </p:cNvPr>
          <p:cNvCxnSpPr>
            <a:cxnSpLocks/>
          </p:cNvCxnSpPr>
          <p:nvPr/>
        </p:nvCxnSpPr>
        <p:spPr>
          <a:xfrm>
            <a:off x="69099" y="5238824"/>
            <a:ext cx="102627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62">
            <a:extLst>
              <a:ext uri="{FF2B5EF4-FFF2-40B4-BE49-F238E27FC236}">
                <a16:creationId xmlns:a16="http://schemas.microsoft.com/office/drawing/2014/main" id="{C7412283-607C-4A18-A519-961B326AA451}"/>
              </a:ext>
            </a:extLst>
          </p:cNvPr>
          <p:cNvSpPr/>
          <p:nvPr/>
        </p:nvSpPr>
        <p:spPr>
          <a:xfrm>
            <a:off x="5924175" y="3095802"/>
            <a:ext cx="802576" cy="2384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q:Patient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72A0238-EB87-4DB9-BD50-CFFB973A55A0}"/>
              </a:ext>
            </a:extLst>
          </p:cNvPr>
          <p:cNvCxnSpPr>
            <a:cxnSpLocks/>
          </p:cNvCxnSpPr>
          <p:nvPr/>
        </p:nvCxnSpPr>
        <p:spPr>
          <a:xfrm>
            <a:off x="1177443" y="3918885"/>
            <a:ext cx="3752367" cy="599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A88F2957-31BC-4D7C-B880-CDB0D495CADF}"/>
              </a:ext>
            </a:extLst>
          </p:cNvPr>
          <p:cNvSpPr/>
          <p:nvPr/>
        </p:nvSpPr>
        <p:spPr>
          <a:xfrm>
            <a:off x="4964344" y="3880176"/>
            <a:ext cx="156393" cy="124783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1D89431-AB97-4148-B313-0AA33481487C}"/>
              </a:ext>
            </a:extLst>
          </p:cNvPr>
          <p:cNvCxnSpPr>
            <a:cxnSpLocks/>
          </p:cNvCxnSpPr>
          <p:nvPr/>
        </p:nvCxnSpPr>
        <p:spPr>
          <a:xfrm flipH="1">
            <a:off x="7333818" y="2845589"/>
            <a:ext cx="7494" cy="235858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9468D507-F097-4B35-BC5E-CB8F7424DB09}"/>
              </a:ext>
            </a:extLst>
          </p:cNvPr>
          <p:cNvSpPr/>
          <p:nvPr/>
        </p:nvSpPr>
        <p:spPr>
          <a:xfrm>
            <a:off x="7253705" y="4272673"/>
            <a:ext cx="160226" cy="2729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21EE026-1732-49CB-8D2B-F519D01CE7D9}"/>
              </a:ext>
            </a:extLst>
          </p:cNvPr>
          <p:cNvCxnSpPr>
            <a:cxnSpLocks/>
          </p:cNvCxnSpPr>
          <p:nvPr/>
        </p:nvCxnSpPr>
        <p:spPr>
          <a:xfrm>
            <a:off x="5148820" y="3927579"/>
            <a:ext cx="102338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35016D3-E6AE-46CD-99AD-A653DC323AF6}"/>
              </a:ext>
            </a:extLst>
          </p:cNvPr>
          <p:cNvCxnSpPr>
            <a:cxnSpLocks/>
            <a:endCxn id="98" idx="2"/>
          </p:cNvCxnSpPr>
          <p:nvPr/>
        </p:nvCxnSpPr>
        <p:spPr>
          <a:xfrm>
            <a:off x="5146095" y="4545602"/>
            <a:ext cx="2187723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9025DD8-CDC9-4B1A-8E8B-C744ABD4013B}"/>
              </a:ext>
            </a:extLst>
          </p:cNvPr>
          <p:cNvCxnSpPr>
            <a:cxnSpLocks/>
          </p:cNvCxnSpPr>
          <p:nvPr/>
        </p:nvCxnSpPr>
        <p:spPr>
          <a:xfrm>
            <a:off x="1157660" y="5099949"/>
            <a:ext cx="38171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E1AD6D21-74AE-4616-ADFB-355BEC7DE3F5}"/>
              </a:ext>
            </a:extLst>
          </p:cNvPr>
          <p:cNvSpPr txBox="1"/>
          <p:nvPr/>
        </p:nvSpPr>
        <p:spPr>
          <a:xfrm>
            <a:off x="2051894" y="3287391"/>
            <a:ext cx="177314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/>
              <a:t>parse(“1 al/milk  c/healthy”)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68E2A7C-D344-4ED0-9AC6-45985B380E78}"/>
              </a:ext>
            </a:extLst>
          </p:cNvPr>
          <p:cNvSpPr txBox="1"/>
          <p:nvPr/>
        </p:nvSpPr>
        <p:spPr>
          <a:xfrm>
            <a:off x="604258" y="2687772"/>
            <a:ext cx="1596780" cy="4462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/>
              <a:t>parse</a:t>
            </a:r>
          </a:p>
          <a:p>
            <a:r>
              <a:rPr lang="en-US" sz="900" dirty="0"/>
              <a:t>(“</a:t>
            </a:r>
            <a:r>
              <a:rPr lang="en-US" altLang="zh-CN" sz="900" dirty="0"/>
              <a:t>add-medical-history</a:t>
            </a:r>
          </a:p>
          <a:p>
            <a:r>
              <a:rPr lang="en-US" altLang="zh-Hans" sz="900" dirty="0"/>
              <a:t>1</a:t>
            </a:r>
            <a:r>
              <a:rPr lang="zh-Hans" altLang="en-US" sz="900" dirty="0"/>
              <a:t> </a:t>
            </a:r>
            <a:r>
              <a:rPr lang="en-US" altLang="zh-Hans" sz="900" dirty="0"/>
              <a:t>al/milk  c/healthy</a:t>
            </a:r>
            <a:r>
              <a:rPr lang="en-US" sz="1100" dirty="0"/>
              <a:t>”)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B8EE965-1CB1-4D34-9A1F-B8C85A013C82}"/>
              </a:ext>
            </a:extLst>
          </p:cNvPr>
          <p:cNvSpPr txBox="1"/>
          <p:nvPr/>
        </p:nvSpPr>
        <p:spPr>
          <a:xfrm>
            <a:off x="2654692" y="4906798"/>
            <a:ext cx="62121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result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DB0E724-9463-4C7A-A251-FD7AB245BC72}"/>
              </a:ext>
            </a:extLst>
          </p:cNvPr>
          <p:cNvSpPr txBox="1"/>
          <p:nvPr/>
        </p:nvSpPr>
        <p:spPr>
          <a:xfrm>
            <a:off x="-87651" y="5065670"/>
            <a:ext cx="762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/>
              <a:t>result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853BC73-4771-426C-9F00-38C8DD929D92}"/>
              </a:ext>
            </a:extLst>
          </p:cNvPr>
          <p:cNvSpPr/>
          <p:nvPr/>
        </p:nvSpPr>
        <p:spPr>
          <a:xfrm>
            <a:off x="5948363" y="49566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9CE9F59-0338-4259-B198-B53DA2BD2C6A}"/>
              </a:ext>
            </a:extLst>
          </p:cNvPr>
          <p:cNvCxnSpPr/>
          <p:nvPr/>
        </p:nvCxnSpPr>
        <p:spPr>
          <a:xfrm>
            <a:off x="5120737" y="5099949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98E6FE92-C62D-472C-8C4C-0A522A67BEA1}"/>
              </a:ext>
            </a:extLst>
          </p:cNvPr>
          <p:cNvSpPr txBox="1"/>
          <p:nvPr/>
        </p:nvSpPr>
        <p:spPr>
          <a:xfrm>
            <a:off x="1620659" y="3619497"/>
            <a:ext cx="22034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/>
              <a:t>d</a:t>
            </a:r>
          </a:p>
        </p:txBody>
      </p:sp>
      <p:sp>
        <p:nvSpPr>
          <p:cNvPr id="109" name="Rectangle 62">
            <a:extLst>
              <a:ext uri="{FF2B5EF4-FFF2-40B4-BE49-F238E27FC236}">
                <a16:creationId xmlns:a16="http://schemas.microsoft.com/office/drawing/2014/main" id="{E21EA6AC-2A58-4E15-80FB-707807C36DE5}"/>
              </a:ext>
            </a:extLst>
          </p:cNvPr>
          <p:cNvSpPr/>
          <p:nvPr/>
        </p:nvSpPr>
        <p:spPr>
          <a:xfrm>
            <a:off x="3183125" y="2356642"/>
            <a:ext cx="1434651" cy="53607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AddMedicalHistory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CommandParser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4F40C2F7-BC45-4985-BD82-BDE4737CBDFA}"/>
              </a:ext>
            </a:extLst>
          </p:cNvPr>
          <p:cNvCxnSpPr>
            <a:cxnSpLocks/>
          </p:cNvCxnSpPr>
          <p:nvPr/>
        </p:nvCxnSpPr>
        <p:spPr>
          <a:xfrm>
            <a:off x="2492115" y="3260080"/>
            <a:ext cx="1314300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A43ED2A-1887-4D66-B8D8-F5DD2D518220}"/>
              </a:ext>
            </a:extLst>
          </p:cNvPr>
          <p:cNvSpPr/>
          <p:nvPr/>
        </p:nvSpPr>
        <p:spPr>
          <a:xfrm>
            <a:off x="3766621" y="2900291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74B706A-D23C-400C-B2AA-7C297BA893B6}"/>
              </a:ext>
            </a:extLst>
          </p:cNvPr>
          <p:cNvCxnSpPr>
            <a:cxnSpLocks/>
          </p:cNvCxnSpPr>
          <p:nvPr/>
        </p:nvCxnSpPr>
        <p:spPr>
          <a:xfrm flipH="1">
            <a:off x="3865514" y="3037187"/>
            <a:ext cx="15297" cy="74860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9320151-1795-4748-BA78-1AE2ED559BFF}"/>
              </a:ext>
            </a:extLst>
          </p:cNvPr>
          <p:cNvSpPr/>
          <p:nvPr/>
        </p:nvSpPr>
        <p:spPr>
          <a:xfrm>
            <a:off x="3777890" y="3181973"/>
            <a:ext cx="175249" cy="46992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156E0BB-FA04-4519-B9D9-39CA89AF633A}"/>
              </a:ext>
            </a:extLst>
          </p:cNvPr>
          <p:cNvCxnSpPr>
            <a:cxnSpLocks/>
          </p:cNvCxnSpPr>
          <p:nvPr/>
        </p:nvCxnSpPr>
        <p:spPr>
          <a:xfrm>
            <a:off x="2488372" y="3632837"/>
            <a:ext cx="12782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547858F-5684-42E8-9F4D-FEF614373C6A}"/>
              </a:ext>
            </a:extLst>
          </p:cNvPr>
          <p:cNvCxnSpPr/>
          <p:nvPr/>
        </p:nvCxnSpPr>
        <p:spPr>
          <a:xfrm>
            <a:off x="5154636" y="4739582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133F97D-31FA-4C85-990C-97DAE330F221}"/>
              </a:ext>
            </a:extLst>
          </p:cNvPr>
          <p:cNvCxnSpPr>
            <a:cxnSpLocks/>
          </p:cNvCxnSpPr>
          <p:nvPr/>
        </p:nvCxnSpPr>
        <p:spPr>
          <a:xfrm flipV="1">
            <a:off x="2499663" y="2708960"/>
            <a:ext cx="653044" cy="740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09D494E-80A3-4028-9F52-FFF78FCD1EB3}"/>
              </a:ext>
            </a:extLst>
          </p:cNvPr>
          <p:cNvCxnSpPr>
            <a:cxnSpLocks/>
          </p:cNvCxnSpPr>
          <p:nvPr/>
        </p:nvCxnSpPr>
        <p:spPr>
          <a:xfrm>
            <a:off x="2468443" y="3024687"/>
            <a:ext cx="1298178" cy="1250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5BB1DB7-64B6-4463-8F74-2DB92E74B55E}"/>
              </a:ext>
            </a:extLst>
          </p:cNvPr>
          <p:cNvSpPr txBox="1"/>
          <p:nvPr/>
        </p:nvSpPr>
        <p:spPr>
          <a:xfrm>
            <a:off x="3741553" y="3663267"/>
            <a:ext cx="278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119" name="Straight Connector 70">
            <a:extLst>
              <a:ext uri="{FF2B5EF4-FFF2-40B4-BE49-F238E27FC236}">
                <a16:creationId xmlns:a16="http://schemas.microsoft.com/office/drawing/2014/main" id="{50609CDA-42FD-48D2-8E95-2624032B755E}"/>
              </a:ext>
            </a:extLst>
          </p:cNvPr>
          <p:cNvCxnSpPr>
            <a:cxnSpLocks/>
          </p:cNvCxnSpPr>
          <p:nvPr/>
        </p:nvCxnSpPr>
        <p:spPr>
          <a:xfrm>
            <a:off x="6286336" y="3334211"/>
            <a:ext cx="0" cy="1635994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0" name="Rectangle 72">
            <a:extLst>
              <a:ext uri="{FF2B5EF4-FFF2-40B4-BE49-F238E27FC236}">
                <a16:creationId xmlns:a16="http://schemas.microsoft.com/office/drawing/2014/main" id="{1E3A9B11-E258-4C6F-8FB8-3DA5C1A1E3D9}"/>
              </a:ext>
            </a:extLst>
          </p:cNvPr>
          <p:cNvSpPr/>
          <p:nvPr/>
        </p:nvSpPr>
        <p:spPr>
          <a:xfrm>
            <a:off x="6179208" y="3887158"/>
            <a:ext cx="163540" cy="3038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21" name="Straight Arrow Connector 75">
            <a:extLst>
              <a:ext uri="{FF2B5EF4-FFF2-40B4-BE49-F238E27FC236}">
                <a16:creationId xmlns:a16="http://schemas.microsoft.com/office/drawing/2014/main" id="{ED78A591-435C-4224-8C8F-EBB5E6BFEF58}"/>
              </a:ext>
            </a:extLst>
          </p:cNvPr>
          <p:cNvCxnSpPr>
            <a:cxnSpLocks/>
            <a:endCxn id="120" idx="2"/>
          </p:cNvCxnSpPr>
          <p:nvPr/>
        </p:nvCxnSpPr>
        <p:spPr>
          <a:xfrm flipV="1">
            <a:off x="5088152" y="4191000"/>
            <a:ext cx="1172826" cy="11922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62">
            <a:extLst>
              <a:ext uri="{FF2B5EF4-FFF2-40B4-BE49-F238E27FC236}">
                <a16:creationId xmlns:a16="http://schemas.microsoft.com/office/drawing/2014/main" id="{519CD46A-B1DB-408C-A2E8-2039CB5099DF}"/>
              </a:ext>
            </a:extLst>
          </p:cNvPr>
          <p:cNvSpPr/>
          <p:nvPr/>
        </p:nvSpPr>
        <p:spPr>
          <a:xfrm>
            <a:off x="7020246" y="2716366"/>
            <a:ext cx="653648" cy="2314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:Model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123" name="TextBox 77">
            <a:extLst>
              <a:ext uri="{FF2B5EF4-FFF2-40B4-BE49-F238E27FC236}">
                <a16:creationId xmlns:a16="http://schemas.microsoft.com/office/drawing/2014/main" id="{BC9995F3-C989-4985-BAE1-145BA7FBDE28}"/>
              </a:ext>
            </a:extLst>
          </p:cNvPr>
          <p:cNvSpPr txBox="1"/>
          <p:nvPr/>
        </p:nvSpPr>
        <p:spPr>
          <a:xfrm rot="10800000" flipV="1">
            <a:off x="5235760" y="4183944"/>
            <a:ext cx="54085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>
                <a:solidFill>
                  <a:srgbClr val="7030A0"/>
                </a:solidFill>
              </a:rPr>
              <a:t>q</a:t>
            </a:r>
          </a:p>
        </p:txBody>
      </p:sp>
      <p:cxnSp>
        <p:nvCxnSpPr>
          <p:cNvPr id="124" name="Straight Arrow Connector 74">
            <a:extLst>
              <a:ext uri="{FF2B5EF4-FFF2-40B4-BE49-F238E27FC236}">
                <a16:creationId xmlns:a16="http://schemas.microsoft.com/office/drawing/2014/main" id="{1B8821BB-6E0A-4409-A653-831E5DBF68EF}"/>
              </a:ext>
            </a:extLst>
          </p:cNvPr>
          <p:cNvCxnSpPr>
            <a:cxnSpLocks/>
          </p:cNvCxnSpPr>
          <p:nvPr/>
        </p:nvCxnSpPr>
        <p:spPr>
          <a:xfrm>
            <a:off x="5051485" y="4334846"/>
            <a:ext cx="2202220" cy="298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2C2D9080-61D8-4398-BD3A-9D83D0C9DC32}"/>
              </a:ext>
            </a:extLst>
          </p:cNvPr>
          <p:cNvSpPr txBox="1"/>
          <p:nvPr/>
        </p:nvSpPr>
        <p:spPr>
          <a:xfrm>
            <a:off x="5060096" y="4339566"/>
            <a:ext cx="142484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 err="1">
                <a:solidFill>
                  <a:srgbClr val="7030A0"/>
                </a:solidFill>
              </a:rPr>
              <a:t>updatePerson</a:t>
            </a:r>
            <a:r>
              <a:rPr lang="en-US" sz="900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126" name="Rectangle 62">
            <a:extLst>
              <a:ext uri="{FF2B5EF4-FFF2-40B4-BE49-F238E27FC236}">
                <a16:creationId xmlns:a16="http://schemas.microsoft.com/office/drawing/2014/main" id="{2543EDEB-5E9E-4E66-81CF-8DAEC823748B}"/>
              </a:ext>
            </a:extLst>
          </p:cNvPr>
          <p:cNvSpPr/>
          <p:nvPr/>
        </p:nvSpPr>
        <p:spPr>
          <a:xfrm>
            <a:off x="5323187" y="4608294"/>
            <a:ext cx="1244974" cy="33141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result:Command</a:t>
            </a:r>
            <a:r>
              <a:rPr lang="en-US" sz="1200" dirty="0">
                <a:solidFill>
                  <a:schemeClr val="bg1"/>
                </a:solidFill>
              </a:rPr>
              <a:t> Result</a:t>
            </a:r>
            <a:endParaRPr lang="en-SG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103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65</Words>
  <Application>Microsoft Office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Haw Zhe Hao Elroy</cp:lastModifiedBy>
  <cp:revision>82</cp:revision>
  <dcterms:created xsi:type="dcterms:W3CDTF">2016-07-22T14:33:02Z</dcterms:created>
  <dcterms:modified xsi:type="dcterms:W3CDTF">2018-11-11T07:01:26Z</dcterms:modified>
</cp:coreProperties>
</file>