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55" y="-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7F86-1C00-45C2-A02D-300E23592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1C50-3497-4AD3-A80D-E02A0F11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6AF99-92B0-4190-A0D8-18735200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DCC2-E8F2-4287-A629-96B82D89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861-4A82-44B5-B138-794A624B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1AC1-FFF3-432C-937A-7E4D3C8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2B490-0F04-4195-8274-2ACDA9EDF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3A31-DA43-4AD7-AA0F-2657682D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F544-F7B9-48FE-987C-6C6DC472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F59B5-F605-46F0-AB6C-7F13F756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70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482C1-1325-41B3-909C-0F60193BF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E829-1705-4A3B-A4A2-31EF7BF8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D21E4-C607-4770-A7F7-3D579AB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902-675E-40A8-B316-592190D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303A-9603-4E08-96E1-25C9052A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D4D0-E599-4C72-AA5B-89A7D79B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C835-C243-47D0-A877-61C723D39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9DA81-6B3F-40D0-8308-8383BD03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8B2-7539-40AC-AD34-E6CC6C5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4BF9-FFA1-4C5C-80C0-26FA568B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03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7F49-D609-491F-B97F-4F5317DE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6E0C-FE9D-4296-B96A-8D71C5D5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C52F9-4617-4990-A6C8-411ADAA3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017F-664D-47A9-8B55-0C452E5F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020F-8F4A-4C2A-B668-7FA0B22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61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1860-BF59-4CE9-9453-8EF43929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127D-0E48-4BF1-B443-A463C18F8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A0ABF-4A37-48C0-AB6C-C5A2A0994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20CB3-D6B5-43CC-88E7-17DFFEC2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2647C-3F3A-40EC-8D7F-69B6BB58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52B2-8595-4191-BC4C-AEE4F021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3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EE41-B0DA-4794-AB7B-C94E9342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9392-D1A8-4667-8D76-2E4BAE92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BEFE-9630-4CB0-90C4-3685DE76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7DBAD-ABA5-443A-A1F1-1FE2A178B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5C4AB-2153-4778-887C-8C56C3603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E7E9C-4B40-464D-8860-2262ACE7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7DFA-2BC8-4875-900E-B8DD80A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4E730-D668-42C7-B4FB-3920C922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50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59C7-4397-4A3C-B953-CCCBEC14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3CC6-F017-48F1-A5CB-066ED659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D02C2-2409-46DD-88B6-5807F636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8B80-B5A4-47F7-9A45-8F8474E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88C2A-07D1-4EAC-BF21-BC7EF736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99830-DD84-4708-9AA6-B18E612B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8B1F-529D-4C45-A79C-C2B246AB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7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A65-6726-4601-A48B-D7480C26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9C79-2FD6-4BF5-80C7-BFC9CD8B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992E9-A079-4B26-998B-994BEFC1A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89B3-954C-4AB8-8749-CA1F760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479E9-500B-4C9B-BFB8-AC551E2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0504-156D-41DD-92AC-C10192A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77AA-617E-4AA4-BD39-CBE028E4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22EE-C800-4434-95CB-2DBEC14B2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CCDC-A66B-4533-BBC5-229D3F581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94F3-D8E2-4579-A67E-7D82CDD9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0208-23E0-4009-8B48-AB9ECD9B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16A02-5C43-4295-8BF3-EA0DED0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4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6A76-8252-4E27-A65E-1B909F64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B528-B51A-4E6D-BDFF-6BEFC9ED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F348-805A-4E2F-8D26-391740CF3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E0F-D845-48DD-AAFC-828C42F8D67C}" type="datetimeFigureOut">
              <a:rPr lang="en-SG" smtClean="0"/>
              <a:t>11 Nov 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F42A-009E-4860-A0D4-90D98D8A6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5D8A2-216A-4A2A-8F7B-2EFCB7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75BF9-BCC3-411B-99DE-2DEAC892037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19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FCA6512F-3BAA-4C0D-95EF-A8992F520D47}"/>
              </a:ext>
            </a:extLst>
          </p:cNvPr>
          <p:cNvSpPr/>
          <p:nvPr/>
        </p:nvSpPr>
        <p:spPr>
          <a:xfrm>
            <a:off x="7647042" y="148812"/>
            <a:ext cx="3949028" cy="37494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7030A0"/>
                </a:solidFill>
              </a:rPr>
              <a:t>Model</a:t>
            </a:r>
            <a:endParaRPr lang="en-SG" sz="1400" b="1" dirty="0">
              <a:solidFill>
                <a:srgbClr val="7030A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33A4EC-A31E-4017-9169-CC1D5A43D6D2}"/>
              </a:ext>
            </a:extLst>
          </p:cNvPr>
          <p:cNvSpPr/>
          <p:nvPr/>
        </p:nvSpPr>
        <p:spPr>
          <a:xfrm>
            <a:off x="378553" y="127346"/>
            <a:ext cx="7140892" cy="592326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solidFill>
                  <a:srgbClr val="0070C0"/>
                </a:solidFill>
              </a:rPr>
              <a:t>Logic</a:t>
            </a:r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53770-1A0B-4326-AEA2-F6EE76A0A222}"/>
              </a:ext>
            </a:extLst>
          </p:cNvPr>
          <p:cNvSpPr/>
          <p:nvPr/>
        </p:nvSpPr>
        <p:spPr>
          <a:xfrm>
            <a:off x="2070813" y="58955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LogicManager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79FED2-5A03-488A-95CD-56AB20F7A2E2}"/>
              </a:ext>
            </a:extLst>
          </p:cNvPr>
          <p:cNvCxnSpPr>
            <a:cxnSpLocks/>
          </p:cNvCxnSpPr>
          <p:nvPr/>
        </p:nvCxnSpPr>
        <p:spPr>
          <a:xfrm>
            <a:off x="2798627" y="953225"/>
            <a:ext cx="0" cy="49790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F285022-24CC-4BF0-B608-8DFF8767BEA3}"/>
              </a:ext>
            </a:extLst>
          </p:cNvPr>
          <p:cNvSpPr/>
          <p:nvPr/>
        </p:nvSpPr>
        <p:spPr>
          <a:xfrm>
            <a:off x="2726619" y="1323101"/>
            <a:ext cx="147120" cy="4420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C790C0-5B37-4A50-916B-1B9B18048C27}"/>
              </a:ext>
            </a:extLst>
          </p:cNvPr>
          <p:cNvSpPr/>
          <p:nvPr/>
        </p:nvSpPr>
        <p:spPr>
          <a:xfrm>
            <a:off x="4624856" y="468630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BookParser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68F7B-B4B3-4239-9E78-D9EAAD45B8E8}"/>
              </a:ext>
            </a:extLst>
          </p:cNvPr>
          <p:cNvCxnSpPr>
            <a:cxnSpLocks/>
          </p:cNvCxnSpPr>
          <p:nvPr/>
        </p:nvCxnSpPr>
        <p:spPr>
          <a:xfrm>
            <a:off x="5238255" y="953225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ED2DC1-7236-4BDF-9552-C07059E3ADD9}"/>
              </a:ext>
            </a:extLst>
          </p:cNvPr>
          <p:cNvSpPr/>
          <p:nvPr/>
        </p:nvSpPr>
        <p:spPr>
          <a:xfrm>
            <a:off x="5166248" y="1411418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96D97-B36E-4E8B-9B14-FD606E802E97}"/>
              </a:ext>
            </a:extLst>
          </p:cNvPr>
          <p:cNvCxnSpPr>
            <a:cxnSpLocks/>
          </p:cNvCxnSpPr>
          <p:nvPr/>
        </p:nvCxnSpPr>
        <p:spPr>
          <a:xfrm flipH="1">
            <a:off x="6770344" y="1935244"/>
            <a:ext cx="16679" cy="397810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38886-7ADD-4E73-B85A-116F043A3260}"/>
              </a:ext>
            </a:extLst>
          </p:cNvPr>
          <p:cNvSpPr/>
          <p:nvPr/>
        </p:nvSpPr>
        <p:spPr>
          <a:xfrm>
            <a:off x="6713550" y="165924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C456E0-EDCC-4F06-8A0D-88B98B352210}"/>
              </a:ext>
            </a:extLst>
          </p:cNvPr>
          <p:cNvCxnSpPr>
            <a:cxnSpLocks/>
          </p:cNvCxnSpPr>
          <p:nvPr/>
        </p:nvCxnSpPr>
        <p:spPr>
          <a:xfrm>
            <a:off x="194153" y="1307607"/>
            <a:ext cx="253246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C24094-66E4-438A-B4A8-477A37F7B193}"/>
              </a:ext>
            </a:extLst>
          </p:cNvPr>
          <p:cNvSpPr txBox="1"/>
          <p:nvPr/>
        </p:nvSpPr>
        <p:spPr>
          <a:xfrm>
            <a:off x="378553" y="1003035"/>
            <a:ext cx="23486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execute(“delete-appointment”)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BECDA1-D84A-4070-9E1C-8F7CEDF55EFE}"/>
              </a:ext>
            </a:extLst>
          </p:cNvPr>
          <p:cNvCxnSpPr>
            <a:cxnSpLocks/>
          </p:cNvCxnSpPr>
          <p:nvPr/>
        </p:nvCxnSpPr>
        <p:spPr>
          <a:xfrm flipV="1">
            <a:off x="5323640" y="1557949"/>
            <a:ext cx="644717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E0648E-9EF9-40D6-A9F4-BC71BAE70713}"/>
              </a:ext>
            </a:extLst>
          </p:cNvPr>
          <p:cNvSpPr txBox="1"/>
          <p:nvPr/>
        </p:nvSpPr>
        <p:spPr>
          <a:xfrm>
            <a:off x="4431089" y="252967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execute()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0467FC-63ED-4EA0-B5E4-C1D3AE5FD5A1}"/>
              </a:ext>
            </a:extLst>
          </p:cNvPr>
          <p:cNvCxnSpPr/>
          <p:nvPr/>
        </p:nvCxnSpPr>
        <p:spPr>
          <a:xfrm>
            <a:off x="5296776" y="1923840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8204AB-54A2-4902-8ADA-E44D2C5E7FB0}"/>
              </a:ext>
            </a:extLst>
          </p:cNvPr>
          <p:cNvCxnSpPr>
            <a:cxnSpLocks/>
          </p:cNvCxnSpPr>
          <p:nvPr/>
        </p:nvCxnSpPr>
        <p:spPr>
          <a:xfrm>
            <a:off x="2879019" y="2179208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726CC-F190-4335-BE84-D883677D6B01}"/>
              </a:ext>
            </a:extLst>
          </p:cNvPr>
          <p:cNvCxnSpPr>
            <a:cxnSpLocks/>
          </p:cNvCxnSpPr>
          <p:nvPr/>
        </p:nvCxnSpPr>
        <p:spPr>
          <a:xfrm>
            <a:off x="194153" y="5561910"/>
            <a:ext cx="257056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D27C940-EBD4-4579-84E7-E9E08E0F9C1D}"/>
              </a:ext>
            </a:extLst>
          </p:cNvPr>
          <p:cNvSpPr/>
          <p:nvPr/>
        </p:nvSpPr>
        <p:spPr>
          <a:xfrm>
            <a:off x="6714157" y="2776558"/>
            <a:ext cx="109422" cy="288200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7067C9-2495-4C7E-B9E2-C25E79D80FEF}"/>
              </a:ext>
            </a:extLst>
          </p:cNvPr>
          <p:cNvSpPr txBox="1"/>
          <p:nvPr/>
        </p:nvSpPr>
        <p:spPr>
          <a:xfrm>
            <a:off x="2868226" y="1114510"/>
            <a:ext cx="31001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1"/>
                </a:solidFill>
              </a:rPr>
              <a:t>parseCommand</a:t>
            </a:r>
            <a:r>
              <a:rPr lang="en-US" sz="1400" dirty="0">
                <a:solidFill>
                  <a:schemeClr val="accent1"/>
                </a:solidFill>
              </a:rPr>
              <a:t>(“</a:t>
            </a:r>
            <a:r>
              <a:rPr lang="en-US" sz="1400" dirty="0">
                <a:solidFill>
                  <a:srgbClr val="0070C0"/>
                </a:solidFill>
              </a:rPr>
              <a:t>delete-appointment</a:t>
            </a:r>
            <a:r>
              <a:rPr lang="en-US" sz="1400" dirty="0">
                <a:solidFill>
                  <a:schemeClr val="accent1"/>
                </a:solidFill>
              </a:rPr>
              <a:t>”)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E9342B-1194-45E5-8118-8DB2E93A0654}"/>
              </a:ext>
            </a:extLst>
          </p:cNvPr>
          <p:cNvSpPr txBox="1"/>
          <p:nvPr/>
        </p:nvSpPr>
        <p:spPr>
          <a:xfrm>
            <a:off x="4582811" y="530480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7667D1-2698-4669-921F-F3D181B984BF}"/>
              </a:ext>
            </a:extLst>
          </p:cNvPr>
          <p:cNvSpPr txBox="1"/>
          <p:nvPr/>
        </p:nvSpPr>
        <p:spPr>
          <a:xfrm>
            <a:off x="1562162" y="531843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result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ADDE0-EC5A-4803-AFBD-5E1709DCC691}"/>
              </a:ext>
            </a:extLst>
          </p:cNvPr>
          <p:cNvSpPr/>
          <p:nvPr/>
        </p:nvSpPr>
        <p:spPr>
          <a:xfrm>
            <a:off x="10260162" y="304156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81D77-4C10-40BF-839B-F0671F31250F}"/>
              </a:ext>
            </a:extLst>
          </p:cNvPr>
          <p:cNvSpPr txBox="1"/>
          <p:nvPr/>
        </p:nvSpPr>
        <p:spPr>
          <a:xfrm>
            <a:off x="3912460" y="1890441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5E559-8125-4B4B-BE92-F7AA2C9CE656}"/>
              </a:ext>
            </a:extLst>
          </p:cNvPr>
          <p:cNvSpPr/>
          <p:nvPr/>
        </p:nvSpPr>
        <p:spPr>
          <a:xfrm>
            <a:off x="8293537" y="243592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85B907-370C-411C-8FE3-B82EA20005AC}"/>
              </a:ext>
            </a:extLst>
          </p:cNvPr>
          <p:cNvCxnSpPr>
            <a:cxnSpLocks/>
          </p:cNvCxnSpPr>
          <p:nvPr/>
        </p:nvCxnSpPr>
        <p:spPr>
          <a:xfrm flipH="1">
            <a:off x="8680092" y="2666205"/>
            <a:ext cx="1" cy="113777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CB834-0479-4298-A26A-F12C9C4A75FF}"/>
              </a:ext>
            </a:extLst>
          </p:cNvPr>
          <p:cNvSpPr/>
          <p:nvPr/>
        </p:nvSpPr>
        <p:spPr>
          <a:xfrm>
            <a:off x="8588890" y="2897180"/>
            <a:ext cx="163754" cy="7683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D840B-57A3-44E0-9425-6DAC684A0750}"/>
              </a:ext>
            </a:extLst>
          </p:cNvPr>
          <p:cNvSpPr txBox="1"/>
          <p:nvPr/>
        </p:nvSpPr>
        <p:spPr>
          <a:xfrm>
            <a:off x="6639863" y="5733826"/>
            <a:ext cx="27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0449D8-5D8D-4A26-A89F-687D1C1C7C61}"/>
              </a:ext>
            </a:extLst>
          </p:cNvPr>
          <p:cNvSpPr/>
          <p:nvPr/>
        </p:nvSpPr>
        <p:spPr>
          <a:xfrm>
            <a:off x="5979526" y="1036208"/>
            <a:ext cx="1875829" cy="7312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u:DeleteAppointment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Command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09BEC3-7FDB-4028-9A35-AB55C3B568EB}"/>
              </a:ext>
            </a:extLst>
          </p:cNvPr>
          <p:cNvCxnSpPr>
            <a:cxnSpLocks/>
          </p:cNvCxnSpPr>
          <p:nvPr/>
        </p:nvCxnSpPr>
        <p:spPr>
          <a:xfrm>
            <a:off x="2879019" y="2776922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1F6D6B-64F7-45FF-9F2E-706067D1DDFD}"/>
              </a:ext>
            </a:extLst>
          </p:cNvPr>
          <p:cNvCxnSpPr>
            <a:cxnSpLocks/>
          </p:cNvCxnSpPr>
          <p:nvPr/>
        </p:nvCxnSpPr>
        <p:spPr>
          <a:xfrm>
            <a:off x="2895913" y="1409526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A5C16-59E4-4AE0-8CB8-D7DFAE30C928}"/>
              </a:ext>
            </a:extLst>
          </p:cNvPr>
          <p:cNvCxnSpPr>
            <a:cxnSpLocks/>
          </p:cNvCxnSpPr>
          <p:nvPr/>
        </p:nvCxnSpPr>
        <p:spPr>
          <a:xfrm>
            <a:off x="2895913" y="5552045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CD015ED-131D-49FA-BF9F-AE95E57FA0E3}"/>
              </a:ext>
            </a:extLst>
          </p:cNvPr>
          <p:cNvGrpSpPr/>
          <p:nvPr/>
        </p:nvGrpSpPr>
        <p:grpSpPr>
          <a:xfrm>
            <a:off x="8771295" y="2433708"/>
            <a:ext cx="2634941" cy="1222470"/>
            <a:chOff x="8231659" y="2563414"/>
            <a:chExt cx="2634941" cy="122247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2DAC02-E7EF-4497-A8E8-592B6ADD6163}"/>
                </a:ext>
              </a:extLst>
            </p:cNvPr>
            <p:cNvSpPr/>
            <p:nvPr/>
          </p:nvSpPr>
          <p:spPr>
            <a:xfrm>
              <a:off x="8684823" y="2563414"/>
              <a:ext cx="2181777" cy="335427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:</a:t>
              </a:r>
              <a:r>
                <a:rPr lang="en-US" sz="1400" dirty="0" err="1">
                  <a:solidFill>
                    <a:schemeClr val="bg1"/>
                  </a:solidFill>
                </a:rPr>
                <a:t>VersionedAddressBook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26DCFE-BD08-4804-A9DF-B12CBFB5A4E4}"/>
                </a:ext>
              </a:extLst>
            </p:cNvPr>
            <p:cNvCxnSpPr>
              <a:cxnSpLocks/>
            </p:cNvCxnSpPr>
            <p:nvPr/>
          </p:nvCxnSpPr>
          <p:spPr>
            <a:xfrm>
              <a:off x="9775711" y="2866163"/>
              <a:ext cx="1" cy="919721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2B5C0763-66DE-4B10-A468-E6F69390E6FD}"/>
                </a:ext>
              </a:extLst>
            </p:cNvPr>
            <p:cNvSpPr txBox="1"/>
            <p:nvPr/>
          </p:nvSpPr>
          <p:spPr>
            <a:xfrm>
              <a:off x="8561819" y="2969421"/>
              <a:ext cx="1066525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err="1">
                  <a:solidFill>
                    <a:srgbClr val="7030A0"/>
                  </a:solidFill>
                </a:rPr>
                <a:t>deleteAppointment</a:t>
              </a:r>
              <a:r>
                <a:rPr lang="en-US" sz="900" dirty="0">
                  <a:solidFill>
                    <a:srgbClr val="7030A0"/>
                  </a:solidFill>
                </a:rPr>
                <a:t>()</a:t>
              </a:r>
              <a:endParaRPr lang="en-US" sz="9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8C6430A-2451-4249-9568-C2DF16D5D4AD}"/>
                </a:ext>
              </a:extLst>
            </p:cNvPr>
            <p:cNvCxnSpPr>
              <a:cxnSpLocks/>
            </p:cNvCxnSpPr>
            <p:nvPr/>
          </p:nvCxnSpPr>
          <p:spPr>
            <a:xfrm>
              <a:off x="8231659" y="3177647"/>
              <a:ext cx="14702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AE504E8-5D6B-4E1A-8324-9D830997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659" y="3559057"/>
              <a:ext cx="1470216" cy="7654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05BBDE-3F6C-4540-9727-BB9D9F838026}"/>
              </a:ext>
            </a:extLst>
          </p:cNvPr>
          <p:cNvCxnSpPr>
            <a:cxnSpLocks/>
          </p:cNvCxnSpPr>
          <p:nvPr/>
        </p:nvCxnSpPr>
        <p:spPr>
          <a:xfrm flipV="1">
            <a:off x="6857033" y="3362710"/>
            <a:ext cx="1698622" cy="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5">
            <a:extLst>
              <a:ext uri="{FF2B5EF4-FFF2-40B4-BE49-F238E27FC236}">
                <a16:creationId xmlns:a16="http://schemas.microsoft.com/office/drawing/2014/main" id="{BBEA2BC7-B25B-4923-8F8A-BEAD4A5DBD28}"/>
              </a:ext>
            </a:extLst>
          </p:cNvPr>
          <p:cNvSpPr/>
          <p:nvPr/>
        </p:nvSpPr>
        <p:spPr>
          <a:xfrm>
            <a:off x="7647042" y="4056856"/>
            <a:ext cx="3941784" cy="1994350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Calendar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2A490E-3EE8-4A3C-AE17-AAC425D7DB2C}"/>
              </a:ext>
            </a:extLst>
          </p:cNvPr>
          <p:cNvSpPr/>
          <p:nvPr/>
        </p:nvSpPr>
        <p:spPr>
          <a:xfrm>
            <a:off x="8403975" y="4503352"/>
            <a:ext cx="1640111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:</a:t>
            </a:r>
            <a:r>
              <a:rPr lang="en-US" sz="1400" dirty="0" err="1">
                <a:solidFill>
                  <a:schemeClr val="bg1"/>
                </a:solidFill>
              </a:rPr>
              <a:t>CalendarManager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C925E6-7A3D-46B0-B972-03776225A0BC}"/>
              </a:ext>
            </a:extLst>
          </p:cNvPr>
          <p:cNvCxnSpPr>
            <a:cxnSpLocks/>
          </p:cNvCxnSpPr>
          <p:nvPr/>
        </p:nvCxnSpPr>
        <p:spPr>
          <a:xfrm flipH="1">
            <a:off x="9224647" y="4794458"/>
            <a:ext cx="1" cy="113777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EF31C-6457-40BC-A887-519567BA61B2}"/>
              </a:ext>
            </a:extLst>
          </p:cNvPr>
          <p:cNvSpPr/>
          <p:nvPr/>
        </p:nvSpPr>
        <p:spPr>
          <a:xfrm>
            <a:off x="9140974" y="4785162"/>
            <a:ext cx="168896" cy="1688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598A9-8D9F-45D6-8C43-CCF059E5C3BB}"/>
              </a:ext>
            </a:extLst>
          </p:cNvPr>
          <p:cNvCxnSpPr>
            <a:cxnSpLocks/>
          </p:cNvCxnSpPr>
          <p:nvPr/>
        </p:nvCxnSpPr>
        <p:spPr>
          <a:xfrm>
            <a:off x="6890742" y="4571974"/>
            <a:ext cx="15020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76B352-8E7A-4390-92D7-A81339F5229B}"/>
              </a:ext>
            </a:extLst>
          </p:cNvPr>
          <p:cNvCxnSpPr>
            <a:cxnSpLocks/>
          </p:cNvCxnSpPr>
          <p:nvPr/>
        </p:nvCxnSpPr>
        <p:spPr>
          <a:xfrm>
            <a:off x="6879753" y="4784027"/>
            <a:ext cx="1459440" cy="45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4DD31-2FC0-4324-ACE1-FF1C9415ED19}"/>
              </a:ext>
            </a:extLst>
          </p:cNvPr>
          <p:cNvCxnSpPr>
            <a:cxnSpLocks/>
          </p:cNvCxnSpPr>
          <p:nvPr/>
        </p:nvCxnSpPr>
        <p:spPr>
          <a:xfrm>
            <a:off x="6890742" y="5096389"/>
            <a:ext cx="2210713" cy="102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471E7A8-CC4B-40A5-8CA5-A7222424C9FF}"/>
              </a:ext>
            </a:extLst>
          </p:cNvPr>
          <p:cNvSpPr/>
          <p:nvPr/>
        </p:nvSpPr>
        <p:spPr>
          <a:xfrm>
            <a:off x="9147412" y="5089964"/>
            <a:ext cx="168896" cy="3289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690E2-D316-4411-8935-BA4212383620}"/>
              </a:ext>
            </a:extLst>
          </p:cNvPr>
          <p:cNvSpPr txBox="1"/>
          <p:nvPr/>
        </p:nvSpPr>
        <p:spPr>
          <a:xfrm>
            <a:off x="7042952" y="4381598"/>
            <a:ext cx="14929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</a:rPr>
              <a:t>CalendarManager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C8C3F7-F399-4013-A260-9ADD2C51E730}"/>
              </a:ext>
            </a:extLst>
          </p:cNvPr>
          <p:cNvSpPr txBox="1"/>
          <p:nvPr/>
        </p:nvSpPr>
        <p:spPr>
          <a:xfrm>
            <a:off x="7016770" y="4861737"/>
            <a:ext cx="15936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deleteAppointment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7E5A6F-2179-4302-9605-028907E554A6}"/>
              </a:ext>
            </a:extLst>
          </p:cNvPr>
          <p:cNvCxnSpPr>
            <a:cxnSpLocks/>
          </p:cNvCxnSpPr>
          <p:nvPr/>
        </p:nvCxnSpPr>
        <p:spPr>
          <a:xfrm>
            <a:off x="6882727" y="5407887"/>
            <a:ext cx="2353684" cy="349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8C199FC-2882-4856-ABF5-4F061C73628B}"/>
              </a:ext>
            </a:extLst>
          </p:cNvPr>
          <p:cNvSpPr/>
          <p:nvPr/>
        </p:nvSpPr>
        <p:spPr>
          <a:xfrm>
            <a:off x="9300972" y="5187790"/>
            <a:ext cx="130731" cy="959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 dirty="0"/>
          </a:p>
        </p:txBody>
      </p:sp>
      <p:cxnSp>
        <p:nvCxnSpPr>
          <p:cNvPr id="68" name="Curved Connector 12">
            <a:extLst>
              <a:ext uri="{FF2B5EF4-FFF2-40B4-BE49-F238E27FC236}">
                <a16:creationId xmlns:a16="http://schemas.microsoft.com/office/drawing/2014/main" id="{C159B9C2-0A2E-47AC-9E32-7B89E9AA91E1}"/>
              </a:ext>
            </a:extLst>
          </p:cNvPr>
          <p:cNvCxnSpPr>
            <a:cxnSpLocks/>
          </p:cNvCxnSpPr>
          <p:nvPr/>
        </p:nvCxnSpPr>
        <p:spPr>
          <a:xfrm>
            <a:off x="9338482" y="5089966"/>
            <a:ext cx="93222" cy="87003"/>
          </a:xfrm>
          <a:prstGeom prst="curvedConnector3">
            <a:avLst>
              <a:gd name="adj1" fmla="val 27478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0DE77D-DF54-49C3-AC58-D202FCCFC148}"/>
              </a:ext>
            </a:extLst>
          </p:cNvPr>
          <p:cNvSpPr txBox="1"/>
          <p:nvPr/>
        </p:nvSpPr>
        <p:spPr>
          <a:xfrm>
            <a:off x="9658561" y="4955942"/>
            <a:ext cx="12172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getCredentials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7EF0639C-9831-4D6A-8AC6-C5E0B92941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46134" y="5289725"/>
            <a:ext cx="130391" cy="57409"/>
          </a:xfrm>
          <a:prstGeom prst="curvedConnector3">
            <a:avLst>
              <a:gd name="adj1" fmla="val -6038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FE19F81-72C3-4547-9243-8EAF8F2D8252}"/>
              </a:ext>
            </a:extLst>
          </p:cNvPr>
          <p:cNvSpPr txBox="1"/>
          <p:nvPr/>
        </p:nvSpPr>
        <p:spPr>
          <a:xfrm>
            <a:off x="7232575" y="3025865"/>
            <a:ext cx="138049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7030A0"/>
                </a:solidFill>
              </a:rPr>
              <a:t>deleteAppointment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  <a:endParaRPr lang="en-US" sz="9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DEA6-81F9-43BE-83F8-CE98B55DCF02}"/>
              </a:ext>
            </a:extLst>
          </p:cNvPr>
          <p:cNvCxnSpPr>
            <a:cxnSpLocks/>
          </p:cNvCxnSpPr>
          <p:nvPr/>
        </p:nvCxnSpPr>
        <p:spPr>
          <a:xfrm>
            <a:off x="6849089" y="3188465"/>
            <a:ext cx="17183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Giam Ju Xian</dc:creator>
  <cp:lastModifiedBy>Haw Zhe Hao Elroy</cp:lastModifiedBy>
  <cp:revision>8</cp:revision>
  <dcterms:created xsi:type="dcterms:W3CDTF">2018-10-24T07:51:02Z</dcterms:created>
  <dcterms:modified xsi:type="dcterms:W3CDTF">2018-11-11T08:13:53Z</dcterms:modified>
</cp:coreProperties>
</file>