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847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5B7AAA-5A60-4BB6-815C-0031F3A45282}" type="datetimeFigureOut">
              <a:rPr lang="en-SG" smtClean="0"/>
              <a:t>11 Nov 2018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F776F8-F156-4206-AFAB-0B948BCD57E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66484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F776F8-F156-4206-AFAB-0B948BCD57E0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31552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C0AA6-C022-4F9F-A962-2ABCFBB644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B5798C-7BD8-4215-BDAC-8C3A17A2B9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2D74D1-A0BF-4A59-B6B2-B4DB3F144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3C15C-ECD7-4D2A-A254-6F305FE05631}" type="datetimeFigureOut">
              <a:rPr lang="en-SG" smtClean="0"/>
              <a:t>11 Nov 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FCB64-0CB7-4D82-AFA2-8480E6448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F975DC-1CF6-458B-924F-740AA7DAD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4B0BB-41E5-4759-89C8-0B06F2320A9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38656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BDA2F-4E69-4869-BF66-8279168B0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49C544-1D45-43C5-8718-C99D76591A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6D75E-3604-496F-8E62-58B5DDC67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3C15C-ECD7-4D2A-A254-6F305FE05631}" type="datetimeFigureOut">
              <a:rPr lang="en-SG" smtClean="0"/>
              <a:t>11 Nov 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1F7F85-DB80-4256-A275-F553662C4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570C8B-C09C-4293-BC9A-E2EFA37CD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4B0BB-41E5-4759-89C8-0B06F2320A9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10371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4A86BE-6F5B-4F62-A0EF-2EDFC338DB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84268F-F53D-46CF-9333-6D001990A8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FCDAB4-B90C-4C33-B394-EAB22207A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3C15C-ECD7-4D2A-A254-6F305FE05631}" type="datetimeFigureOut">
              <a:rPr lang="en-SG" smtClean="0"/>
              <a:t>11 Nov 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A5DC3D-8AEF-43B7-A649-834EFEF03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E82C4-0068-41E9-A572-12903B3AC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4B0BB-41E5-4759-89C8-0B06F2320A9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26969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C13B1-6786-4B21-BD9E-FBE98EC6D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443E6-DCC9-47F8-8BAF-06707FB5E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4154C9-8C81-472E-86D0-F039B20C2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3C15C-ECD7-4D2A-A254-6F305FE05631}" type="datetimeFigureOut">
              <a:rPr lang="en-SG" smtClean="0"/>
              <a:t>11 Nov 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6CD4CF-39B3-4097-BEE9-0E3459C79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CF542C-7387-4C0E-B0BA-F953E4410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4B0BB-41E5-4759-89C8-0B06F2320A9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19208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DB93D-B83F-4AD7-9D60-3ED150411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C481B3-82B6-4162-8762-4D83F97A93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71FAD3-031E-43B9-92BD-8C066ABF5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3C15C-ECD7-4D2A-A254-6F305FE05631}" type="datetimeFigureOut">
              <a:rPr lang="en-SG" smtClean="0"/>
              <a:t>11 Nov 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9FB2FA-EDEF-4A73-9984-56958A4ED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4586CA-4555-4396-B528-50E22C1A3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4B0BB-41E5-4759-89C8-0B06F2320A9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7497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A8903-44BD-4F69-8A44-8DE9178A1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F2C61-F9F5-4DE6-AF1D-674423A463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E89ABB-A9EE-47BD-B2F7-DC69EFED8F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B1FC27-9A09-43A5-A960-217827C91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3C15C-ECD7-4D2A-A254-6F305FE05631}" type="datetimeFigureOut">
              <a:rPr lang="en-SG" smtClean="0"/>
              <a:t>11 Nov 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6F53CA-C0C9-4EE1-9D8E-3ECEE7828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5608C4-D6EE-44DB-940B-578CACBE1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4B0BB-41E5-4759-89C8-0B06F2320A9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09568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61C60-EEC0-4DBD-90B2-2F53AAB7E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96E140-017A-49A2-9B2F-2CC4554998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A6A090-C516-4A5D-9004-8529AFB0FA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F88F26-C9F6-46A1-99FE-214C50DF5D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F6696A-2057-49F0-9126-24125B5C3E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D20DF0-B06D-487E-81AD-D26DB56A4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3C15C-ECD7-4D2A-A254-6F305FE05631}" type="datetimeFigureOut">
              <a:rPr lang="en-SG" smtClean="0"/>
              <a:t>11 Nov 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96950F-72D4-4A1C-B29F-DCC67A073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810E71-B498-4278-ABFC-47CBB3477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4B0BB-41E5-4759-89C8-0B06F2320A9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97728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80060-F123-49A6-B878-B33C329EA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EB60A2-226E-41A6-8D1C-741397AF4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3C15C-ECD7-4D2A-A254-6F305FE05631}" type="datetimeFigureOut">
              <a:rPr lang="en-SG" smtClean="0"/>
              <a:t>11 Nov 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2F41A0-F833-4D9F-B2A7-BC89A6F74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0EFF91-8C8A-4796-92E4-E6964CE33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4B0BB-41E5-4759-89C8-0B06F2320A9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68594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7B2860-4A40-49B1-80E1-B4324C0D1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3C15C-ECD7-4D2A-A254-6F305FE05631}" type="datetimeFigureOut">
              <a:rPr lang="en-SG" smtClean="0"/>
              <a:t>11 Nov 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F7E414-B9BB-4013-8820-EACB0993C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8AA2E9-A0DD-40D1-AD91-59DAE830F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4B0BB-41E5-4759-89C8-0B06F2320A9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92782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55FD5-76C0-48AD-8023-B28FE5826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F255E-4956-4276-A08D-FD8156AEE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CCBED3-23D4-47C8-A57A-64E58E7654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1A8540-A1DF-4782-946E-4C76BE9DE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3C15C-ECD7-4D2A-A254-6F305FE05631}" type="datetimeFigureOut">
              <a:rPr lang="en-SG" smtClean="0"/>
              <a:t>11 Nov 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F17F9A-F874-4215-A061-8874A0FD4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394E51-0E95-4D58-833B-2B2E0A67E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4B0BB-41E5-4759-89C8-0B06F2320A9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85268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1B272-349E-4251-820E-575A40CAE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2DFB31-9608-44D9-85FE-72319C10CB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272D30-F836-4D0E-A4A7-6722226781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EA820E-C244-45A3-A67A-A66B058DB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3C15C-ECD7-4D2A-A254-6F305FE05631}" type="datetimeFigureOut">
              <a:rPr lang="en-SG" smtClean="0"/>
              <a:t>11 Nov 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2535A0-C86E-44D0-B66D-B93E798EB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E1F197-8A78-466E-9DC4-B5F0E1D53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4B0BB-41E5-4759-89C8-0B06F2320A9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48100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F9DA5C-328D-4312-BBA8-A789D4A3C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371E09-BB44-422F-A054-10C3C4FE77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6626F5-30C6-4A94-9443-160C0FC3D9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A3C15C-ECD7-4D2A-A254-6F305FE05631}" type="datetimeFigureOut">
              <a:rPr lang="en-SG" smtClean="0"/>
              <a:t>11 Nov 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B2A56-52BF-4D48-9DF2-E4DD553E6C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B9E110-AE43-4206-AA94-3CC989152D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14B0BB-41E5-4759-89C8-0B06F2320A9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23843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5">
            <a:extLst>
              <a:ext uri="{FF2B5EF4-FFF2-40B4-BE49-F238E27FC236}">
                <a16:creationId xmlns:a16="http://schemas.microsoft.com/office/drawing/2014/main" id="{6F33A4EC-A31E-4017-9169-CC1D5A43D6D2}"/>
              </a:ext>
            </a:extLst>
          </p:cNvPr>
          <p:cNvSpPr/>
          <p:nvPr/>
        </p:nvSpPr>
        <p:spPr>
          <a:xfrm>
            <a:off x="333998" y="163018"/>
            <a:ext cx="6819046" cy="43434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6" name="Rectangle 62">
            <a:extLst>
              <a:ext uri="{FF2B5EF4-FFF2-40B4-BE49-F238E27FC236}">
                <a16:creationId xmlns:a16="http://schemas.microsoft.com/office/drawing/2014/main" id="{00A53770-1A0B-4326-AEA2-F6EE76A0A222}"/>
              </a:ext>
            </a:extLst>
          </p:cNvPr>
          <p:cNvSpPr/>
          <p:nvPr/>
        </p:nvSpPr>
        <p:spPr>
          <a:xfrm>
            <a:off x="1704412" y="5439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979FED2-5A03-488A-95CD-56AB20F7A2E2}"/>
              </a:ext>
            </a:extLst>
          </p:cNvPr>
          <p:cNvCxnSpPr>
            <a:cxnSpLocks/>
          </p:cNvCxnSpPr>
          <p:nvPr/>
        </p:nvCxnSpPr>
        <p:spPr>
          <a:xfrm>
            <a:off x="2432226" y="907617"/>
            <a:ext cx="0" cy="348139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F285022-24CC-4BF0-B608-8DFF8767BEA3}"/>
              </a:ext>
            </a:extLst>
          </p:cNvPr>
          <p:cNvSpPr/>
          <p:nvPr/>
        </p:nvSpPr>
        <p:spPr>
          <a:xfrm>
            <a:off x="2360218" y="1258311"/>
            <a:ext cx="152400" cy="293268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9" name="Rectangle 62">
            <a:extLst>
              <a:ext uri="{FF2B5EF4-FFF2-40B4-BE49-F238E27FC236}">
                <a16:creationId xmlns:a16="http://schemas.microsoft.com/office/drawing/2014/main" id="{18C790C0-5B37-4A50-916B-1B9B18048C27}"/>
              </a:ext>
            </a:extLst>
          </p:cNvPr>
          <p:cNvSpPr/>
          <p:nvPr/>
        </p:nvSpPr>
        <p:spPr>
          <a:xfrm>
            <a:off x="4258455" y="423022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5F68F7B-B4B3-4239-9E78-D9EAAD45B8E8}"/>
              </a:ext>
            </a:extLst>
          </p:cNvPr>
          <p:cNvCxnSpPr>
            <a:cxnSpLocks/>
          </p:cNvCxnSpPr>
          <p:nvPr/>
        </p:nvCxnSpPr>
        <p:spPr>
          <a:xfrm>
            <a:off x="4871854" y="907617"/>
            <a:ext cx="0" cy="148298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20ED2DC1-7236-4BDF-9552-C07059E3ADD9}"/>
              </a:ext>
            </a:extLst>
          </p:cNvPr>
          <p:cNvSpPr/>
          <p:nvPr/>
        </p:nvSpPr>
        <p:spPr>
          <a:xfrm>
            <a:off x="4799847" y="1365810"/>
            <a:ext cx="154408" cy="76779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0496D97-B36E-4E8B-9B14-FD606E802E97}"/>
              </a:ext>
            </a:extLst>
          </p:cNvPr>
          <p:cNvCxnSpPr>
            <a:cxnSpLocks/>
            <a:stCxn id="13" idx="0"/>
            <a:endCxn id="33" idx="0"/>
          </p:cNvCxnSpPr>
          <p:nvPr/>
        </p:nvCxnSpPr>
        <p:spPr>
          <a:xfrm>
            <a:off x="6423349" y="1613633"/>
            <a:ext cx="0" cy="264457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53738886-7ADD-4E73-B85A-116F043A3260}"/>
              </a:ext>
            </a:extLst>
          </p:cNvPr>
          <p:cNvSpPr/>
          <p:nvPr/>
        </p:nvSpPr>
        <p:spPr>
          <a:xfrm>
            <a:off x="6347149" y="1613633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0C456E0-EDCC-4F06-8A0D-88B98B352210}"/>
              </a:ext>
            </a:extLst>
          </p:cNvPr>
          <p:cNvCxnSpPr>
            <a:cxnSpLocks/>
          </p:cNvCxnSpPr>
          <p:nvPr/>
        </p:nvCxnSpPr>
        <p:spPr>
          <a:xfrm>
            <a:off x="143933" y="1261999"/>
            <a:ext cx="2216285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BC24094-66E4-438A-B4A8-477A37F7B193}"/>
              </a:ext>
            </a:extLst>
          </p:cNvPr>
          <p:cNvSpPr txBox="1"/>
          <p:nvPr/>
        </p:nvSpPr>
        <p:spPr>
          <a:xfrm>
            <a:off x="274732" y="957427"/>
            <a:ext cx="208611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execute(“view-patient”)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BBECDA1-D84A-4070-9E1C-8F7CEDF55EFE}"/>
              </a:ext>
            </a:extLst>
          </p:cNvPr>
          <p:cNvCxnSpPr/>
          <p:nvPr/>
        </p:nvCxnSpPr>
        <p:spPr>
          <a:xfrm flipV="1">
            <a:off x="4957239" y="1512340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2E0648E-9EF9-40D6-A9F4-BC71BAE70713}"/>
              </a:ext>
            </a:extLst>
          </p:cNvPr>
          <p:cNvSpPr txBox="1"/>
          <p:nvPr/>
        </p:nvSpPr>
        <p:spPr>
          <a:xfrm>
            <a:off x="4064688" y="2484071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40467FC-63ED-4EA0-B5E4-C1D3AE5FD5A1}"/>
              </a:ext>
            </a:extLst>
          </p:cNvPr>
          <p:cNvCxnSpPr/>
          <p:nvPr/>
        </p:nvCxnSpPr>
        <p:spPr>
          <a:xfrm>
            <a:off x="4930375" y="1878232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58204AB-54A2-4902-8ADA-E44D2C5E7FB0}"/>
              </a:ext>
            </a:extLst>
          </p:cNvPr>
          <p:cNvCxnSpPr>
            <a:cxnSpLocks/>
          </p:cNvCxnSpPr>
          <p:nvPr/>
        </p:nvCxnSpPr>
        <p:spPr>
          <a:xfrm>
            <a:off x="2512618" y="2133600"/>
            <a:ext cx="234806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11726CC-F190-4335-BE84-D883677D6B01}"/>
              </a:ext>
            </a:extLst>
          </p:cNvPr>
          <p:cNvCxnSpPr>
            <a:cxnSpLocks/>
          </p:cNvCxnSpPr>
          <p:nvPr/>
        </p:nvCxnSpPr>
        <p:spPr>
          <a:xfrm>
            <a:off x="143933" y="4191000"/>
            <a:ext cx="2254384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2D27C940-EBD4-4579-84E7-E9E08E0F9C1D}"/>
              </a:ext>
            </a:extLst>
          </p:cNvPr>
          <p:cNvSpPr/>
          <p:nvPr/>
        </p:nvSpPr>
        <p:spPr>
          <a:xfrm>
            <a:off x="6347755" y="2731313"/>
            <a:ext cx="161322" cy="130728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37067C9-2495-4C7E-B9E2-C25E79D80FEF}"/>
              </a:ext>
            </a:extLst>
          </p:cNvPr>
          <p:cNvSpPr txBox="1"/>
          <p:nvPr/>
        </p:nvSpPr>
        <p:spPr>
          <a:xfrm>
            <a:off x="2223331" y="1029948"/>
            <a:ext cx="263735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parseCommand</a:t>
            </a:r>
            <a:r>
              <a:rPr lang="en-US" dirty="0"/>
              <a:t>(“view-patient”)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0E9342B-1194-45E5-8118-8DB2E93A0654}"/>
              </a:ext>
            </a:extLst>
          </p:cNvPr>
          <p:cNvSpPr txBox="1"/>
          <p:nvPr/>
        </p:nvSpPr>
        <p:spPr>
          <a:xfrm>
            <a:off x="4094022" y="3791076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7667D1-2698-4669-921F-F3D181B984BF}"/>
              </a:ext>
            </a:extLst>
          </p:cNvPr>
          <p:cNvSpPr txBox="1"/>
          <p:nvPr/>
        </p:nvSpPr>
        <p:spPr>
          <a:xfrm>
            <a:off x="1466537" y="3945901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2B81D77-4C10-40BF-839B-F0671F31250F}"/>
              </a:ext>
            </a:extLst>
          </p:cNvPr>
          <p:cNvSpPr txBox="1"/>
          <p:nvPr/>
        </p:nvSpPr>
        <p:spPr>
          <a:xfrm>
            <a:off x="3546059" y="1905793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u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D3D840B-57A3-44E0-9425-6DAC684A0750}"/>
              </a:ext>
            </a:extLst>
          </p:cNvPr>
          <p:cNvSpPr txBox="1"/>
          <p:nvPr/>
        </p:nvSpPr>
        <p:spPr>
          <a:xfrm>
            <a:off x="6294147" y="4258211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4" name="Rectangle 62">
            <a:extLst>
              <a:ext uri="{FF2B5EF4-FFF2-40B4-BE49-F238E27FC236}">
                <a16:creationId xmlns:a16="http://schemas.microsoft.com/office/drawing/2014/main" id="{250449D8-5D8D-4A26-A89F-687D1C1C7C61}"/>
              </a:ext>
            </a:extLst>
          </p:cNvPr>
          <p:cNvSpPr/>
          <p:nvPr/>
        </p:nvSpPr>
        <p:spPr>
          <a:xfrm>
            <a:off x="5857243" y="990600"/>
            <a:ext cx="1093635" cy="731206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u:View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Patient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409BEC3-7FDB-4028-9A35-AB55C3B568EB}"/>
              </a:ext>
            </a:extLst>
          </p:cNvPr>
          <p:cNvCxnSpPr>
            <a:cxnSpLocks/>
          </p:cNvCxnSpPr>
          <p:nvPr/>
        </p:nvCxnSpPr>
        <p:spPr>
          <a:xfrm>
            <a:off x="2512618" y="2731314"/>
            <a:ext cx="383216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91F6D6B-64F7-45FF-9F2E-706067D1DDFD}"/>
              </a:ext>
            </a:extLst>
          </p:cNvPr>
          <p:cNvCxnSpPr>
            <a:cxnSpLocks/>
          </p:cNvCxnSpPr>
          <p:nvPr/>
        </p:nvCxnSpPr>
        <p:spPr>
          <a:xfrm>
            <a:off x="2529512" y="1363918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03A5C16-59E4-4AE0-8CB8-D7DFAE30C928}"/>
              </a:ext>
            </a:extLst>
          </p:cNvPr>
          <p:cNvCxnSpPr>
            <a:cxnSpLocks/>
          </p:cNvCxnSpPr>
          <p:nvPr/>
        </p:nvCxnSpPr>
        <p:spPr>
          <a:xfrm>
            <a:off x="2513265" y="4036462"/>
            <a:ext cx="383151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1008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25</Words>
  <Application>Microsoft Office PowerPoint</Application>
  <PresentationFormat>Widescreen</PresentationFormat>
  <Paragraphs>14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Giam Ju Xian</dc:creator>
  <cp:lastModifiedBy>Haw Zhe Hao Elroy</cp:lastModifiedBy>
  <cp:revision>12</cp:revision>
  <dcterms:created xsi:type="dcterms:W3CDTF">2018-10-24T05:29:34Z</dcterms:created>
  <dcterms:modified xsi:type="dcterms:W3CDTF">2018-11-11T07:25:31Z</dcterms:modified>
</cp:coreProperties>
</file>