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48"/>
  </p:normalViewPr>
  <p:slideViewPr>
    <p:cSldViewPr showGuides="1">
      <p:cViewPr varScale="1">
        <p:scale>
          <a:sx n="63" d="100"/>
          <a:sy n="63" d="100"/>
        </p:scale>
        <p:origin x="156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4" y="2295427"/>
            <a:ext cx="1155765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f:AddPrescription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(“add-prescription”)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817" y="2696247"/>
            <a:ext cx="1596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(“add-prescription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f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VersionedHealthBook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35563" y="399257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setAppointment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965873" y="3822274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setAppointment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Mei Yee, Flora</cp:lastModifiedBy>
  <cp:revision>85</cp:revision>
  <dcterms:created xsi:type="dcterms:W3CDTF">2016-07-22T14:33:02Z</dcterms:created>
  <dcterms:modified xsi:type="dcterms:W3CDTF">2018-11-12T13:59:53Z</dcterms:modified>
</cp:coreProperties>
</file>