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4"/>
  </p:normalViewPr>
  <p:slideViewPr>
    <p:cSldViewPr showGuides="1">
      <p:cViewPr>
        <p:scale>
          <a:sx n="145" d="100"/>
          <a:sy n="145" d="100"/>
        </p:scale>
        <p:origin x="1576" y="-3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856199" y="1740137"/>
            <a:ext cx="3206009" cy="356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5867034" cy="35843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405314" y="2270587"/>
            <a:ext cx="0" cy="15945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29138" y="264298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628202" y="2731829"/>
            <a:ext cx="1129245" cy="5027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d:FilterPatient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027536" y="3237231"/>
            <a:ext cx="30355" cy="20707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74834" y="3237231"/>
            <a:ext cx="105404" cy="225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8663" y="2546133"/>
            <a:ext cx="10287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(“filter-patient”)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75245" y="3208184"/>
            <a:ext cx="6425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3041" y="3927579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953139" y="3463158"/>
            <a:ext cx="1074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475" y="3785793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853451" y="2857049"/>
            <a:ext cx="1082085" cy="4744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p:TagContainsPatientPredicate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177443" y="3918885"/>
            <a:ext cx="3752367" cy="59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64344" y="3880176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7333818" y="2845589"/>
            <a:ext cx="7494" cy="2358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253705" y="4272673"/>
            <a:ext cx="160226" cy="272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148820" y="3927579"/>
            <a:ext cx="10233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146095" y="4545602"/>
            <a:ext cx="218772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157660" y="5099949"/>
            <a:ext cx="3817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54692" y="4906798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48363" y="49566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20737" y="509994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20659" y="3619497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183125" y="2486322"/>
            <a:ext cx="1378279" cy="4063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FilterPatient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492115" y="3260080"/>
            <a:ext cx="13143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66621" y="290029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3865514" y="3037187"/>
            <a:ext cx="15297" cy="748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777890" y="3181973"/>
            <a:ext cx="175249" cy="4699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488372" y="3632837"/>
            <a:ext cx="1278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4636" y="473958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99663" y="2708960"/>
            <a:ext cx="65304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468443" y="3024687"/>
            <a:ext cx="1298178" cy="125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41553" y="3663267"/>
            <a:ext cx="2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6286336" y="3334211"/>
            <a:ext cx="0" cy="163599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6179208" y="3887158"/>
            <a:ext cx="163540" cy="303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088152" y="4191000"/>
            <a:ext cx="1172826" cy="1192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7020246" y="2716366"/>
            <a:ext cx="653648" cy="231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9" name="TextBox 77">
            <a:extLst>
              <a:ext uri="{FF2B5EF4-FFF2-40B4-BE49-F238E27FC236}">
                <a16:creationId xmlns:a16="http://schemas.microsoft.com/office/drawing/2014/main" id="{093278BE-0289-F347-B6D7-0B94514EC160}"/>
              </a:ext>
            </a:extLst>
          </p:cNvPr>
          <p:cNvSpPr txBox="1"/>
          <p:nvPr/>
        </p:nvSpPr>
        <p:spPr>
          <a:xfrm rot="10800000" flipV="1">
            <a:off x="5243464" y="4017067"/>
            <a:ext cx="540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p</a:t>
            </a: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>
            <a:off x="5051485" y="4334846"/>
            <a:ext cx="2202220" cy="2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05119" y="433903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updateFilteredPersonList</a:t>
            </a:r>
            <a:r>
              <a:rPr lang="en-US" sz="9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23187" y="4608294"/>
            <a:ext cx="1244974" cy="3314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37</Words>
  <Application>Microsoft Macintosh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杨雅菲</cp:lastModifiedBy>
  <cp:revision>80</cp:revision>
  <dcterms:created xsi:type="dcterms:W3CDTF">2016-07-22T14:33:02Z</dcterms:created>
  <dcterms:modified xsi:type="dcterms:W3CDTF">2018-10-24T15:15:07Z</dcterms:modified>
</cp:coreProperties>
</file>