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647042" y="148812"/>
            <a:ext cx="3949028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93945" y="127346"/>
            <a:ext cx="7425500" cy="592326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49790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47120" cy="4420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 flipH="1">
            <a:off x="6770344" y="1935244"/>
            <a:ext cx="16679" cy="39781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-56367" y="1307607"/>
            <a:ext cx="278298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194153" y="1003035"/>
            <a:ext cx="25330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execute(“complete-appointment”)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>
            <a:cxnSpLocks/>
          </p:cNvCxnSpPr>
          <p:nvPr/>
        </p:nvCxnSpPr>
        <p:spPr>
          <a:xfrm flipV="1">
            <a:off x="5323640" y="1557949"/>
            <a:ext cx="64471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-156575" y="5561910"/>
            <a:ext cx="292129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7" y="2776558"/>
            <a:ext cx="109422" cy="2882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3100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</a:t>
            </a:r>
            <a:r>
              <a:rPr lang="en-US" sz="1400" dirty="0">
                <a:solidFill>
                  <a:srgbClr val="0070C0"/>
                </a:solidFill>
              </a:rPr>
              <a:t>complete-appointment</a:t>
            </a:r>
            <a:r>
              <a:rPr lang="en-US" sz="1400" dirty="0">
                <a:solidFill>
                  <a:schemeClr val="accent1"/>
                </a:solidFill>
              </a:rPr>
              <a:t>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582811" y="5304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065286" y="532953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10260162" y="304156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8293537" y="24359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680092" y="2666205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588890" y="2897180"/>
            <a:ext cx="163754" cy="7683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39863" y="5733826"/>
            <a:ext cx="2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979526" y="1036208"/>
            <a:ext cx="2005879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u:CompleteAppointment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95913" y="555204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015ED-131D-49FA-BF9F-AE95E57FA0E3}"/>
              </a:ext>
            </a:extLst>
          </p:cNvPr>
          <p:cNvGrpSpPr/>
          <p:nvPr/>
        </p:nvGrpSpPr>
        <p:grpSpPr>
          <a:xfrm>
            <a:off x="8771295" y="2433708"/>
            <a:ext cx="2634941" cy="1222470"/>
            <a:chOff x="8231659" y="2563414"/>
            <a:chExt cx="2634941" cy="12224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2DAC02-E7EF-4497-A8E8-592B6ADD6163}"/>
                </a:ext>
              </a:extLst>
            </p:cNvPr>
            <p:cNvSpPr/>
            <p:nvPr/>
          </p:nvSpPr>
          <p:spPr>
            <a:xfrm>
              <a:off x="8684823" y="2563414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VersionedAddressBook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26DCFE-BD08-4804-A9DF-B12CBFB5A4E4}"/>
                </a:ext>
              </a:extLst>
            </p:cNvPr>
            <p:cNvCxnSpPr>
              <a:cxnSpLocks/>
            </p:cNvCxnSpPr>
            <p:nvPr/>
          </p:nvCxnSpPr>
          <p:spPr>
            <a:xfrm>
              <a:off x="9775711" y="2866163"/>
              <a:ext cx="1" cy="91972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2B5C0763-66DE-4B10-A468-E6F69390E6FD}"/>
                </a:ext>
              </a:extLst>
            </p:cNvPr>
            <p:cNvSpPr txBox="1"/>
            <p:nvPr/>
          </p:nvSpPr>
          <p:spPr>
            <a:xfrm>
              <a:off x="8459993" y="2969421"/>
              <a:ext cx="1168351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7030A0"/>
                  </a:solidFill>
                </a:rPr>
                <a:t>completeAppointment</a:t>
              </a:r>
              <a:r>
                <a:rPr lang="en-US" sz="900" dirty="0">
                  <a:solidFill>
                    <a:srgbClr val="7030A0"/>
                  </a:solidFill>
                </a:rPr>
                <a:t>()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8C6430A-2451-4249-9568-C2DF16D5D4AD}"/>
                </a:ext>
              </a:extLst>
            </p:cNvPr>
            <p:cNvCxnSpPr>
              <a:cxnSpLocks/>
            </p:cNvCxnSpPr>
            <p:nvPr/>
          </p:nvCxnSpPr>
          <p:spPr>
            <a:xfrm>
              <a:off x="8231659" y="3177647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AE504E8-5D6B-4E1A-8324-9D8309973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659" y="3559057"/>
              <a:ext cx="1470216" cy="765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 flipV="1">
            <a:off x="6857033" y="3362710"/>
            <a:ext cx="1698622" cy="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7647042" y="4056856"/>
            <a:ext cx="3941784" cy="1994350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403975" y="4503352"/>
            <a:ext cx="164011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224647" y="4794458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140974" y="4785162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90742" y="4571974"/>
            <a:ext cx="15020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879753" y="4784027"/>
            <a:ext cx="1459440" cy="45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</p:cNvCxnSpPr>
          <p:nvPr/>
        </p:nvCxnSpPr>
        <p:spPr>
          <a:xfrm>
            <a:off x="6890742" y="5096389"/>
            <a:ext cx="2210713" cy="102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147412" y="5089964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7042952" y="4381598"/>
            <a:ext cx="1492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7016770" y="4861737"/>
            <a:ext cx="15936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deleteAppointment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82727" y="5407887"/>
            <a:ext cx="2353684" cy="34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300972" y="5187790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338482" y="5089966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658561" y="4955942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46134" y="5289725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FE19F81-72C3-4547-9243-8EAF8F2D8252}"/>
              </a:ext>
            </a:extLst>
          </p:cNvPr>
          <p:cNvSpPr txBox="1"/>
          <p:nvPr/>
        </p:nvSpPr>
        <p:spPr>
          <a:xfrm>
            <a:off x="7232575" y="3025865"/>
            <a:ext cx="13804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7030A0"/>
                </a:solidFill>
              </a:rPr>
              <a:t>completeAppointment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DEA6-81F9-43BE-83F8-CE98B55DCF02}"/>
              </a:ext>
            </a:extLst>
          </p:cNvPr>
          <p:cNvCxnSpPr>
            <a:cxnSpLocks/>
          </p:cNvCxnSpPr>
          <p:nvPr/>
        </p:nvCxnSpPr>
        <p:spPr>
          <a:xfrm>
            <a:off x="6849089" y="3188465"/>
            <a:ext cx="17183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9</cp:revision>
  <dcterms:created xsi:type="dcterms:W3CDTF">2018-10-24T07:51:02Z</dcterms:created>
  <dcterms:modified xsi:type="dcterms:W3CDTF">2018-11-11T08:16:46Z</dcterms:modified>
</cp:coreProperties>
</file>