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howGuides="1">
      <p:cViewPr varScale="1">
        <p:scale>
          <a:sx n="61" d="100"/>
          <a:sy n="61" d="100"/>
        </p:scale>
        <p:origin x="1805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65">
            <a:extLst>
              <a:ext uri="{FF2B5EF4-FFF2-40B4-BE49-F238E27FC236}">
                <a16:creationId xmlns:a16="http://schemas.microsoft.com/office/drawing/2014/main" id="{FA19A407-A3A9-4BBF-B605-BBA67F8AAC0E}"/>
              </a:ext>
            </a:extLst>
          </p:cNvPr>
          <p:cNvSpPr/>
          <p:nvPr/>
        </p:nvSpPr>
        <p:spPr>
          <a:xfrm>
            <a:off x="5856199" y="1740137"/>
            <a:ext cx="3206009" cy="35678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55" name="Rectangle 65">
            <a:extLst>
              <a:ext uri="{FF2B5EF4-FFF2-40B4-BE49-F238E27FC236}">
                <a16:creationId xmlns:a16="http://schemas.microsoft.com/office/drawing/2014/main" id="{D87187C4-B31F-4FE8-9D33-5715FC3D4E41}"/>
              </a:ext>
            </a:extLst>
          </p:cNvPr>
          <p:cNvSpPr/>
          <p:nvPr/>
        </p:nvSpPr>
        <p:spPr>
          <a:xfrm>
            <a:off x="31783" y="1740138"/>
            <a:ext cx="5867034" cy="358437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BDEC1F0C-76F8-4890-9F1D-94CC9ECA0755}"/>
              </a:ext>
            </a:extLst>
          </p:cNvPr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103F98-322F-4E06-A758-C2E20B61AFD4}"/>
              </a:ext>
            </a:extLst>
          </p:cNvPr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6F1A49A-4BDE-4C27-B920-2BB02FA599D2}"/>
              </a:ext>
            </a:extLst>
          </p:cNvPr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3702CF21-15DF-47BB-9332-D9A0A36F7A16}"/>
              </a:ext>
            </a:extLst>
          </p:cNvPr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2C858C2-9B41-4063-9041-135A5DE61410}"/>
              </a:ext>
            </a:extLst>
          </p:cNvPr>
          <p:cNvCxnSpPr>
            <a:cxnSpLocks/>
          </p:cNvCxnSpPr>
          <p:nvPr/>
        </p:nvCxnSpPr>
        <p:spPr>
          <a:xfrm>
            <a:off x="2405314" y="2270587"/>
            <a:ext cx="0" cy="15945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85730CD-C86A-4900-8C9C-2A855294DEFB}"/>
              </a:ext>
            </a:extLst>
          </p:cNvPr>
          <p:cNvSpPr/>
          <p:nvPr/>
        </p:nvSpPr>
        <p:spPr>
          <a:xfrm>
            <a:off x="2329138" y="264298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8821397B-D513-4BD4-81BB-6A9DAE88F515}"/>
              </a:ext>
            </a:extLst>
          </p:cNvPr>
          <p:cNvSpPr/>
          <p:nvPr/>
        </p:nvSpPr>
        <p:spPr>
          <a:xfrm>
            <a:off x="4628203" y="2697038"/>
            <a:ext cx="1148416" cy="5194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d:DeletePatient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393CD9-8D06-4DCC-B290-2545D2F84AE3}"/>
              </a:ext>
            </a:extLst>
          </p:cNvPr>
          <p:cNvCxnSpPr>
            <a:cxnSpLocks/>
            <a:stCxn id="67" idx="0"/>
          </p:cNvCxnSpPr>
          <p:nvPr/>
        </p:nvCxnSpPr>
        <p:spPr>
          <a:xfrm>
            <a:off x="5027536" y="3237231"/>
            <a:ext cx="30355" cy="20707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F011EF-26F4-4688-B4F4-17D8F94659AE}"/>
              </a:ext>
            </a:extLst>
          </p:cNvPr>
          <p:cNvSpPr/>
          <p:nvPr/>
        </p:nvSpPr>
        <p:spPr>
          <a:xfrm>
            <a:off x="4974834" y="3237231"/>
            <a:ext cx="105404" cy="2259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6D235D2-4363-4963-81C8-53C3E5C309F9}"/>
              </a:ext>
            </a:extLst>
          </p:cNvPr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3FA55B4-C244-4F24-91BE-69FCCFA7B9CE}"/>
              </a:ext>
            </a:extLst>
          </p:cNvPr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2064FC4-F62A-445D-9671-889FE8D35EB4}"/>
              </a:ext>
            </a:extLst>
          </p:cNvPr>
          <p:cNvSpPr txBox="1"/>
          <p:nvPr/>
        </p:nvSpPr>
        <p:spPr>
          <a:xfrm>
            <a:off x="-18663" y="2546133"/>
            <a:ext cx="102875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</a:t>
            </a:r>
            <a:r>
              <a:rPr lang="en-SG" sz="900" dirty="0">
                <a:solidFill>
                  <a:srgbClr val="0070C0"/>
                </a:solidFill>
              </a:rPr>
              <a:t>delete-patient n/John Doe</a:t>
            </a:r>
            <a:r>
              <a:rPr lang="en-US" sz="9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B83D2F-FEA6-4196-B219-19971C4C6EE4}"/>
              </a:ext>
            </a:extLst>
          </p:cNvPr>
          <p:cNvCxnSpPr>
            <a:cxnSpLocks/>
          </p:cNvCxnSpPr>
          <p:nvPr/>
        </p:nvCxnSpPr>
        <p:spPr>
          <a:xfrm flipV="1">
            <a:off x="3975245" y="3208184"/>
            <a:ext cx="64253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CF5D8CE-630D-40AF-84B9-1124E49330BA}"/>
              </a:ext>
            </a:extLst>
          </p:cNvPr>
          <p:cNvSpPr txBox="1"/>
          <p:nvPr/>
        </p:nvSpPr>
        <p:spPr>
          <a:xfrm>
            <a:off x="2503041" y="3927579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DD6977-C919-492E-B923-4B20C8608CF0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3953139" y="3463158"/>
            <a:ext cx="10743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030A1B9-D8E9-4E7A-83B6-73C3CDABEF4A}"/>
              </a:ext>
            </a:extLst>
          </p:cNvPr>
          <p:cNvCxnSpPr>
            <a:cxnSpLocks/>
          </p:cNvCxnSpPr>
          <p:nvPr/>
        </p:nvCxnSpPr>
        <p:spPr>
          <a:xfrm>
            <a:off x="1144475" y="3785793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C0D60C7-207C-4EF7-BD2C-2BA0215FFFBD}"/>
              </a:ext>
            </a:extLst>
          </p:cNvPr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FF2B1267-A604-453F-B865-17CB91DD3B57}"/>
              </a:ext>
            </a:extLst>
          </p:cNvPr>
          <p:cNvSpPr/>
          <p:nvPr/>
        </p:nvSpPr>
        <p:spPr>
          <a:xfrm>
            <a:off x="5924175" y="3095802"/>
            <a:ext cx="802576" cy="2384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p:Patient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26AD41E-2566-425E-B45B-1C46292E4913}"/>
              </a:ext>
            </a:extLst>
          </p:cNvPr>
          <p:cNvCxnSpPr>
            <a:cxnSpLocks/>
          </p:cNvCxnSpPr>
          <p:nvPr/>
        </p:nvCxnSpPr>
        <p:spPr>
          <a:xfrm>
            <a:off x="1177443" y="3918885"/>
            <a:ext cx="3752367" cy="59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C80F803-9550-43CF-BCD0-70AC26DBCEF1}"/>
              </a:ext>
            </a:extLst>
          </p:cNvPr>
          <p:cNvSpPr/>
          <p:nvPr/>
        </p:nvSpPr>
        <p:spPr>
          <a:xfrm>
            <a:off x="4964344" y="3880176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F3A929A-CC84-4633-A99B-2D0E5A3B98D0}"/>
              </a:ext>
            </a:extLst>
          </p:cNvPr>
          <p:cNvCxnSpPr>
            <a:cxnSpLocks/>
          </p:cNvCxnSpPr>
          <p:nvPr/>
        </p:nvCxnSpPr>
        <p:spPr>
          <a:xfrm flipH="1">
            <a:off x="7333818" y="2845589"/>
            <a:ext cx="7494" cy="23585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FD479C8-B679-4163-9A76-39E031003EBE}"/>
              </a:ext>
            </a:extLst>
          </p:cNvPr>
          <p:cNvSpPr/>
          <p:nvPr/>
        </p:nvSpPr>
        <p:spPr>
          <a:xfrm>
            <a:off x="7253705" y="4272673"/>
            <a:ext cx="160226" cy="2729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DE5F67-AA11-4281-B89C-857278BB2036}"/>
              </a:ext>
            </a:extLst>
          </p:cNvPr>
          <p:cNvCxnSpPr>
            <a:cxnSpLocks/>
          </p:cNvCxnSpPr>
          <p:nvPr/>
        </p:nvCxnSpPr>
        <p:spPr>
          <a:xfrm>
            <a:off x="5148820" y="3927579"/>
            <a:ext cx="10767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7C4369-2099-4FA7-AFF6-B4C8217B771C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5146095" y="4545602"/>
            <a:ext cx="218772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4106C35-5DCE-4EAC-BFF0-E9418C92266D}"/>
              </a:ext>
            </a:extLst>
          </p:cNvPr>
          <p:cNvCxnSpPr>
            <a:cxnSpLocks/>
          </p:cNvCxnSpPr>
          <p:nvPr/>
        </p:nvCxnSpPr>
        <p:spPr>
          <a:xfrm>
            <a:off x="1157660" y="5099949"/>
            <a:ext cx="38171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1AD174D-A999-4296-BC46-B4D3B758135D}"/>
              </a:ext>
            </a:extLst>
          </p:cNvPr>
          <p:cNvSpPr txBox="1"/>
          <p:nvPr/>
        </p:nvSpPr>
        <p:spPr>
          <a:xfrm>
            <a:off x="2654692" y="3287392"/>
            <a:ext cx="108686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parse(“n/John Doe”)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9BFE2E9-E531-4DD1-A3D2-D15C2D3DB739}"/>
              </a:ext>
            </a:extLst>
          </p:cNvPr>
          <p:cNvSpPr txBox="1"/>
          <p:nvPr/>
        </p:nvSpPr>
        <p:spPr>
          <a:xfrm>
            <a:off x="1381240" y="2687772"/>
            <a:ext cx="819797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</a:t>
            </a:r>
          </a:p>
          <a:p>
            <a:r>
              <a:rPr lang="en-US" sz="900" dirty="0"/>
              <a:t>(“</a:t>
            </a:r>
            <a:r>
              <a:rPr lang="en-SG" sz="900" dirty="0"/>
              <a:t>delete-patient n/John Doe</a:t>
            </a:r>
            <a:r>
              <a:rPr lang="en-US" sz="1100" dirty="0"/>
              <a:t>”)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DE9A02-FC45-493F-864F-F79A69E97B5B}"/>
              </a:ext>
            </a:extLst>
          </p:cNvPr>
          <p:cNvSpPr txBox="1"/>
          <p:nvPr/>
        </p:nvSpPr>
        <p:spPr>
          <a:xfrm>
            <a:off x="2654692" y="4906798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0BC7AD-53D3-4304-94D3-4088BA580954}"/>
              </a:ext>
            </a:extLst>
          </p:cNvPr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ED8C51-B416-4E94-A477-E157FE1C7E02}"/>
              </a:ext>
            </a:extLst>
          </p:cNvPr>
          <p:cNvSpPr/>
          <p:nvPr/>
        </p:nvSpPr>
        <p:spPr>
          <a:xfrm>
            <a:off x="5948363" y="49566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1C380DB-11A3-43D2-B0E9-DA38B7F707A9}"/>
              </a:ext>
            </a:extLst>
          </p:cNvPr>
          <p:cNvCxnSpPr/>
          <p:nvPr/>
        </p:nvCxnSpPr>
        <p:spPr>
          <a:xfrm>
            <a:off x="5120737" y="5099949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CC52268-2D36-4790-A507-C9642AA23BAA}"/>
              </a:ext>
            </a:extLst>
          </p:cNvPr>
          <p:cNvSpPr txBox="1"/>
          <p:nvPr/>
        </p:nvSpPr>
        <p:spPr>
          <a:xfrm>
            <a:off x="1620659" y="3619497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d</a:t>
            </a:r>
          </a:p>
        </p:txBody>
      </p:sp>
      <p:sp>
        <p:nvSpPr>
          <p:cNvPr id="112" name="Rectangle 62">
            <a:extLst>
              <a:ext uri="{FF2B5EF4-FFF2-40B4-BE49-F238E27FC236}">
                <a16:creationId xmlns:a16="http://schemas.microsoft.com/office/drawing/2014/main" id="{7A86DACC-EFC8-421E-B594-38FBF2A1F41B}"/>
              </a:ext>
            </a:extLst>
          </p:cNvPr>
          <p:cNvSpPr/>
          <p:nvPr/>
        </p:nvSpPr>
        <p:spPr>
          <a:xfrm>
            <a:off x="3183125" y="2356642"/>
            <a:ext cx="1378279" cy="5360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DeletePatientCommand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CAF2A01-A4EA-4A0C-A858-C0B96F0E2B0C}"/>
              </a:ext>
            </a:extLst>
          </p:cNvPr>
          <p:cNvCxnSpPr>
            <a:cxnSpLocks/>
          </p:cNvCxnSpPr>
          <p:nvPr/>
        </p:nvCxnSpPr>
        <p:spPr>
          <a:xfrm>
            <a:off x="2492115" y="3260080"/>
            <a:ext cx="131430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52B1315-23B8-4792-B2C4-5EC299B5D220}"/>
              </a:ext>
            </a:extLst>
          </p:cNvPr>
          <p:cNvSpPr/>
          <p:nvPr/>
        </p:nvSpPr>
        <p:spPr>
          <a:xfrm>
            <a:off x="3766621" y="290029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FAB925A-4F7C-4AC8-9F5C-AE050FFA1247}"/>
              </a:ext>
            </a:extLst>
          </p:cNvPr>
          <p:cNvCxnSpPr>
            <a:cxnSpLocks/>
          </p:cNvCxnSpPr>
          <p:nvPr/>
        </p:nvCxnSpPr>
        <p:spPr>
          <a:xfrm flipH="1">
            <a:off x="3865514" y="3037187"/>
            <a:ext cx="15297" cy="7486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3C7AFC2-F1CA-4436-8525-53614CBD5F97}"/>
              </a:ext>
            </a:extLst>
          </p:cNvPr>
          <p:cNvSpPr/>
          <p:nvPr/>
        </p:nvSpPr>
        <p:spPr>
          <a:xfrm>
            <a:off x="3777890" y="3181973"/>
            <a:ext cx="175249" cy="4699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1255433-87D3-4696-82BB-0320F72252AE}"/>
              </a:ext>
            </a:extLst>
          </p:cNvPr>
          <p:cNvCxnSpPr>
            <a:cxnSpLocks/>
          </p:cNvCxnSpPr>
          <p:nvPr/>
        </p:nvCxnSpPr>
        <p:spPr>
          <a:xfrm>
            <a:off x="2488372" y="3632837"/>
            <a:ext cx="1278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B9F9AF1-2788-4A36-9467-8FD952505417}"/>
              </a:ext>
            </a:extLst>
          </p:cNvPr>
          <p:cNvCxnSpPr/>
          <p:nvPr/>
        </p:nvCxnSpPr>
        <p:spPr>
          <a:xfrm>
            <a:off x="5154636" y="4739582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EE9C22D-9E8C-4BE4-BEA3-EEB439A8FEDF}"/>
              </a:ext>
            </a:extLst>
          </p:cNvPr>
          <p:cNvCxnSpPr>
            <a:cxnSpLocks/>
          </p:cNvCxnSpPr>
          <p:nvPr/>
        </p:nvCxnSpPr>
        <p:spPr>
          <a:xfrm flipV="1">
            <a:off x="2499663" y="2708960"/>
            <a:ext cx="653044" cy="74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D9AAD65-A334-4461-B108-6CF0E5E296B4}"/>
              </a:ext>
            </a:extLst>
          </p:cNvPr>
          <p:cNvCxnSpPr>
            <a:cxnSpLocks/>
          </p:cNvCxnSpPr>
          <p:nvPr/>
        </p:nvCxnSpPr>
        <p:spPr>
          <a:xfrm>
            <a:off x="2468443" y="3024687"/>
            <a:ext cx="1298178" cy="125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EA49ED5-9E08-4C92-895C-9C99DC3A1DED}"/>
              </a:ext>
            </a:extLst>
          </p:cNvPr>
          <p:cNvSpPr txBox="1"/>
          <p:nvPr/>
        </p:nvSpPr>
        <p:spPr>
          <a:xfrm>
            <a:off x="3741553" y="3663267"/>
            <a:ext cx="278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22" name="Straight Connector 70">
            <a:extLst>
              <a:ext uri="{FF2B5EF4-FFF2-40B4-BE49-F238E27FC236}">
                <a16:creationId xmlns:a16="http://schemas.microsoft.com/office/drawing/2014/main" id="{DBF055D9-8570-4510-9784-8C97D5879B2C}"/>
              </a:ext>
            </a:extLst>
          </p:cNvPr>
          <p:cNvCxnSpPr>
            <a:cxnSpLocks/>
          </p:cNvCxnSpPr>
          <p:nvPr/>
        </p:nvCxnSpPr>
        <p:spPr>
          <a:xfrm>
            <a:off x="6286336" y="3334211"/>
            <a:ext cx="0" cy="163599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Rectangle 72">
            <a:extLst>
              <a:ext uri="{FF2B5EF4-FFF2-40B4-BE49-F238E27FC236}">
                <a16:creationId xmlns:a16="http://schemas.microsoft.com/office/drawing/2014/main" id="{A8EC0FB5-E95C-46B4-950D-4177F1367D84}"/>
              </a:ext>
            </a:extLst>
          </p:cNvPr>
          <p:cNvSpPr/>
          <p:nvPr/>
        </p:nvSpPr>
        <p:spPr>
          <a:xfrm>
            <a:off x="6225596" y="3884360"/>
            <a:ext cx="163540" cy="303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4" name="Straight Arrow Connector 75">
            <a:extLst>
              <a:ext uri="{FF2B5EF4-FFF2-40B4-BE49-F238E27FC236}">
                <a16:creationId xmlns:a16="http://schemas.microsoft.com/office/drawing/2014/main" id="{752909D3-9B64-4FFE-802E-6FCC9D401949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5134540" y="4188202"/>
            <a:ext cx="1172826" cy="1192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62">
            <a:extLst>
              <a:ext uri="{FF2B5EF4-FFF2-40B4-BE49-F238E27FC236}">
                <a16:creationId xmlns:a16="http://schemas.microsoft.com/office/drawing/2014/main" id="{8E7C556F-0294-4FE2-AEFC-2C40203273E4}"/>
              </a:ext>
            </a:extLst>
          </p:cNvPr>
          <p:cNvSpPr/>
          <p:nvPr/>
        </p:nvSpPr>
        <p:spPr>
          <a:xfrm>
            <a:off x="7020246" y="2716366"/>
            <a:ext cx="653648" cy="2314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26" name="TextBox 77">
            <a:extLst>
              <a:ext uri="{FF2B5EF4-FFF2-40B4-BE49-F238E27FC236}">
                <a16:creationId xmlns:a16="http://schemas.microsoft.com/office/drawing/2014/main" id="{82DBECD9-8354-433F-861F-FBADCE2FCE43}"/>
              </a:ext>
            </a:extLst>
          </p:cNvPr>
          <p:cNvSpPr txBox="1"/>
          <p:nvPr/>
        </p:nvSpPr>
        <p:spPr>
          <a:xfrm rot="10800000" flipV="1">
            <a:off x="5250341" y="4183944"/>
            <a:ext cx="540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rgbClr val="7030A0"/>
                </a:solidFill>
              </a:rPr>
              <a:t>p</a:t>
            </a:r>
          </a:p>
        </p:txBody>
      </p:sp>
      <p:cxnSp>
        <p:nvCxnSpPr>
          <p:cNvPr id="127" name="Straight Arrow Connector 74">
            <a:extLst>
              <a:ext uri="{FF2B5EF4-FFF2-40B4-BE49-F238E27FC236}">
                <a16:creationId xmlns:a16="http://schemas.microsoft.com/office/drawing/2014/main" id="{83946304-1397-4025-AF22-EE520EB6C537}"/>
              </a:ext>
            </a:extLst>
          </p:cNvPr>
          <p:cNvCxnSpPr>
            <a:cxnSpLocks/>
          </p:cNvCxnSpPr>
          <p:nvPr/>
        </p:nvCxnSpPr>
        <p:spPr>
          <a:xfrm>
            <a:off x="5051485" y="4334846"/>
            <a:ext cx="2202220" cy="29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2B21C4A-D929-4445-B1A7-84B8AE58726F}"/>
              </a:ext>
            </a:extLst>
          </p:cNvPr>
          <p:cNvSpPr txBox="1"/>
          <p:nvPr/>
        </p:nvSpPr>
        <p:spPr>
          <a:xfrm>
            <a:off x="5060096" y="4339566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deletePerson</a:t>
            </a:r>
            <a:r>
              <a:rPr lang="en-US" sz="9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129" name="Rectangle 62">
            <a:extLst>
              <a:ext uri="{FF2B5EF4-FFF2-40B4-BE49-F238E27FC236}">
                <a16:creationId xmlns:a16="http://schemas.microsoft.com/office/drawing/2014/main" id="{7B62BF35-1473-4943-A019-8F8A30E358B6}"/>
              </a:ext>
            </a:extLst>
          </p:cNvPr>
          <p:cNvSpPr/>
          <p:nvPr/>
        </p:nvSpPr>
        <p:spPr>
          <a:xfrm>
            <a:off x="5323187" y="4608294"/>
            <a:ext cx="1244974" cy="3314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0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56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Haw Zhe Hao Elroy</cp:lastModifiedBy>
  <cp:revision>79</cp:revision>
  <dcterms:created xsi:type="dcterms:W3CDTF">2016-07-22T14:33:02Z</dcterms:created>
  <dcterms:modified xsi:type="dcterms:W3CDTF">2018-11-11T07:01:43Z</dcterms:modified>
</cp:coreProperties>
</file>