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7" d="100"/>
          <a:sy n="37" d="100"/>
        </p:scale>
        <p:origin x="130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250" y="1328746"/>
            <a:ext cx="1072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delete-patient n/John Doe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678" y="1464043"/>
            <a:ext cx="1760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</a:t>
            </a:r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>
                <a:solidFill>
                  <a:schemeClr val="accent1"/>
                </a:solidFill>
              </a:rPr>
              <a:t>delete-patient n/John Doe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HealthBookChangedEvent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HealthBookChangedEvent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handleHealthBookChangedEvent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handleHealthBookChangedEvent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66</cp:revision>
  <dcterms:created xsi:type="dcterms:W3CDTF">2016-07-22T14:33:02Z</dcterms:created>
  <dcterms:modified xsi:type="dcterms:W3CDTF">2018-11-12T13:44:09Z</dcterms:modified>
</cp:coreProperties>
</file>