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03825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700399" y="127345"/>
            <a:ext cx="6819046" cy="6180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5305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52400" cy="47231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>
            <a:off x="6787022" y="1935244"/>
            <a:ext cx="13465" cy="3702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510334" y="1307607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641133" y="1003035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5323640" y="155794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510334" y="6045088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6" y="2776558"/>
            <a:ext cx="161322" cy="2547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968753" y="2743054"/>
            <a:ext cx="8866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(“register-doctor”)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460423" y="506604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832938" y="579998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684823" y="256341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VersionedHealthBook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701875" y="317764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737433" y="235700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178118" y="2648114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075195" y="2960957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873423" y="297015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60548" y="552301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6223644" y="1036208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u:RegisterPatient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79666" y="531143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775711" y="2866163"/>
            <a:ext cx="1" cy="9197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650995" y="2969421"/>
            <a:ext cx="97734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8231659" y="317764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8231659" y="3559057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>
            <a:off x="6878450" y="3629464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65760" y="3980260"/>
            <a:ext cx="3903825" cy="2327825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         	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329599" y="4300389"/>
            <a:ext cx="2144201" cy="2814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GoogleCalendarManager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150271" y="4591495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066598" y="4582199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29019" y="4300389"/>
            <a:ext cx="14645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916125" y="4589414"/>
            <a:ext cx="1409311" cy="30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82878" y="4903639"/>
            <a:ext cx="21442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073036" y="4887001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6926961" y="4072476"/>
            <a:ext cx="1652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GoogleCalendarManager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6942394" y="4658774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registerDoctor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92326" y="5205364"/>
            <a:ext cx="2269709" cy="30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226596" y="4984827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264106" y="4887003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584185" y="4752979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1758" y="5086762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9</cp:revision>
  <dcterms:created xsi:type="dcterms:W3CDTF">2018-10-24T07:51:02Z</dcterms:created>
  <dcterms:modified xsi:type="dcterms:W3CDTF">2018-11-12T12:51:22Z</dcterms:modified>
</cp:coreProperties>
</file>