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7AAA-5A60-4BB6-815C-0031F3A45282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76F8-F156-4206-AFAB-0B948BCD5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648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776F8-F156-4206-AFAB-0B948BCD57E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55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0AA6-C022-4F9F-A962-2ABCFBB64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5798C-7BD8-4215-BDAC-8C3A17A2B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74D1-A0BF-4A59-B6B2-B4DB3F14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CB64-0CB7-4D82-AFA2-8480E64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75DC-1CF6-458B-924F-740AA7DA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865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DA2F-4E69-4869-BF66-8279168B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9C544-1D45-43C5-8718-C99D76591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D75E-3604-496F-8E62-58B5DDC6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7F85-DB80-4256-A275-F553662C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0C8B-C09C-4293-BC9A-E2EFA37C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037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A86BE-6F5B-4F62-A0EF-2EDFC338D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4268F-F53D-46CF-9333-6D001990A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DAB4-B90C-4C33-B394-EAB22207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DC3D-8AEF-43B7-A649-834EFEF0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82C4-0068-41E9-A572-12903B3A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96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13B1-6786-4B21-BD9E-FBE98EC6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43E6-DCC9-47F8-8BAF-06707FB5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54C9-8C81-472E-86D0-F039B20C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CD4CF-39B3-4097-BEE9-0E3459C7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F542C-7387-4C0E-B0BA-F953E441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20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B93D-B83F-4AD7-9D60-3ED15041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481B3-82B6-4162-8762-4D83F97A9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1FAD3-031E-43B9-92BD-8C066ABF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B2FA-EDEF-4A73-9984-56958A4E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86CA-4555-4396-B528-50E22C1A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49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8903-44BD-4F69-8A44-8DE9178A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2C61-F9F5-4DE6-AF1D-674423A46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89ABB-A9EE-47BD-B2F7-DC69EFED8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1FC27-9A09-43A5-A960-217827C9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F53CA-C0C9-4EE1-9D8E-3ECEE782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08C4-D6EE-44DB-940B-578CACBE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956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1C60-EEC0-4DBD-90B2-2F53AAB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6E140-017A-49A2-9B2F-2CC455499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6A090-C516-4A5D-9004-8529AFB0F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88F26-C9F6-46A1-99FE-214C50DF5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6696A-2057-49F0-9126-24125B5C3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20DF0-B06D-487E-81AD-D26DB56A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6950F-72D4-4A1C-B29F-DCC67A07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10E71-B498-4278-ABFC-47CBB347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72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0060-F123-49A6-B878-B33C329E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B60A2-226E-41A6-8D1C-741397AF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F41A0-F833-4D9F-B2A7-BC89A6F7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EFF91-8C8A-4796-92E4-E6964CE3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859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B2860-4A40-49B1-80E1-B4324C0D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7E414-B9BB-4013-8820-EACB0993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AA2E9-A0DD-40D1-AD91-59DAE83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78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5FD5-76C0-48AD-8023-B28FE582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255E-4956-4276-A08D-FD8156AE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CBED3-23D4-47C8-A57A-64E58E76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A8540-A1DF-4782-946E-4C76BE9D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17F9A-F874-4215-A061-8874A0FD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94E51-0E95-4D58-833B-2B2E0A67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526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B272-349E-4251-820E-575A40CA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DFB31-9608-44D9-85FE-72319C10C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72D30-F836-4D0E-A4A7-672222678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A820E-C244-45A3-A67A-A66B058D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35A0-C86E-44D0-B66D-B93E798E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1F197-8A78-466E-9DC4-B5F0E1D5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1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9DA5C-328D-4312-BBA8-A789D4A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71E09-BB44-422F-A054-10C3C4FE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26F5-30C6-4A94-9443-160C0FC3D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B2A56-52BF-4D48-9DF2-E4DD553E6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E110-AE43-4206-AA94-3CC98915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384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CA6512F-3BAA-4C0D-95EF-A8992F520D47}"/>
              </a:ext>
            </a:extLst>
          </p:cNvPr>
          <p:cNvSpPr/>
          <p:nvPr/>
        </p:nvSpPr>
        <p:spPr>
          <a:xfrm>
            <a:off x="7280641" y="154003"/>
            <a:ext cx="3903825" cy="436581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6F33A4EC-A31E-4017-9169-CC1D5A43D6D2}"/>
              </a:ext>
            </a:extLst>
          </p:cNvPr>
          <p:cNvSpPr/>
          <p:nvPr/>
        </p:nvSpPr>
        <p:spPr>
          <a:xfrm>
            <a:off x="333998" y="163018"/>
            <a:ext cx="6819046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00A53770-1A0B-4326-AEA2-F6EE76A0A222}"/>
              </a:ext>
            </a:extLst>
          </p:cNvPr>
          <p:cNvSpPr/>
          <p:nvPr/>
        </p:nvSpPr>
        <p:spPr>
          <a:xfrm>
            <a:off x="1704412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79FED2-5A03-488A-95CD-56AB20F7A2E2}"/>
              </a:ext>
            </a:extLst>
          </p:cNvPr>
          <p:cNvCxnSpPr>
            <a:cxnSpLocks/>
          </p:cNvCxnSpPr>
          <p:nvPr/>
        </p:nvCxnSpPr>
        <p:spPr>
          <a:xfrm>
            <a:off x="2432226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285022-24CC-4BF0-B608-8DFF8767BEA3}"/>
              </a:ext>
            </a:extLst>
          </p:cNvPr>
          <p:cNvSpPr/>
          <p:nvPr/>
        </p:nvSpPr>
        <p:spPr>
          <a:xfrm>
            <a:off x="2360218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18C790C0-5B37-4A50-916B-1B9B18048C27}"/>
              </a:ext>
            </a:extLst>
          </p:cNvPr>
          <p:cNvSpPr/>
          <p:nvPr/>
        </p:nvSpPr>
        <p:spPr>
          <a:xfrm>
            <a:off x="4258455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68F7B-B4B3-4239-9E78-D9EAAD45B8E8}"/>
              </a:ext>
            </a:extLst>
          </p:cNvPr>
          <p:cNvCxnSpPr>
            <a:cxnSpLocks/>
          </p:cNvCxnSpPr>
          <p:nvPr/>
        </p:nvCxnSpPr>
        <p:spPr>
          <a:xfrm>
            <a:off x="4871854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D2DC1-7236-4BDF-9552-C07059E3ADD9}"/>
              </a:ext>
            </a:extLst>
          </p:cNvPr>
          <p:cNvSpPr/>
          <p:nvPr/>
        </p:nvSpPr>
        <p:spPr>
          <a:xfrm>
            <a:off x="4799847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96D97-B36E-4E8B-9B14-FD606E802E97}"/>
              </a:ext>
            </a:extLst>
          </p:cNvPr>
          <p:cNvCxnSpPr>
            <a:cxnSpLocks/>
            <a:stCxn id="13" idx="0"/>
            <a:endCxn id="33" idx="0"/>
          </p:cNvCxnSpPr>
          <p:nvPr/>
        </p:nvCxnSpPr>
        <p:spPr>
          <a:xfrm>
            <a:off x="6423349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38886-7ADD-4E73-B85A-116F043A3260}"/>
              </a:ext>
            </a:extLst>
          </p:cNvPr>
          <p:cNvSpPr/>
          <p:nvPr/>
        </p:nvSpPr>
        <p:spPr>
          <a:xfrm>
            <a:off x="6347149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456E0-EDCC-4F06-8A0D-88B98B352210}"/>
              </a:ext>
            </a:extLst>
          </p:cNvPr>
          <p:cNvCxnSpPr>
            <a:cxnSpLocks/>
          </p:cNvCxnSpPr>
          <p:nvPr/>
        </p:nvCxnSpPr>
        <p:spPr>
          <a:xfrm>
            <a:off x="143933" y="1261999"/>
            <a:ext cx="221628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24094-66E4-438A-B4A8-477A37F7B193}"/>
              </a:ext>
            </a:extLst>
          </p:cNvPr>
          <p:cNvSpPr txBox="1"/>
          <p:nvPr/>
        </p:nvSpPr>
        <p:spPr>
          <a:xfrm>
            <a:off x="274732" y="957427"/>
            <a:ext cx="20861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execute(“delete-doctor”)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BECDA1-D84A-4070-9E1C-8F7CEDF55EFE}"/>
              </a:ext>
            </a:extLst>
          </p:cNvPr>
          <p:cNvCxnSpPr/>
          <p:nvPr/>
        </p:nvCxnSpPr>
        <p:spPr>
          <a:xfrm flipV="1">
            <a:off x="4957239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0648E-9EF9-40D6-A9F4-BC71BAE70713}"/>
              </a:ext>
            </a:extLst>
          </p:cNvPr>
          <p:cNvSpPr txBox="1"/>
          <p:nvPr/>
        </p:nvSpPr>
        <p:spPr>
          <a:xfrm>
            <a:off x="4064688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0467FC-63ED-4EA0-B5E4-C1D3AE5FD5A1}"/>
              </a:ext>
            </a:extLst>
          </p:cNvPr>
          <p:cNvCxnSpPr/>
          <p:nvPr/>
        </p:nvCxnSpPr>
        <p:spPr>
          <a:xfrm>
            <a:off x="4930375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204AB-54A2-4902-8ADA-E44D2C5E7FB0}"/>
              </a:ext>
            </a:extLst>
          </p:cNvPr>
          <p:cNvCxnSpPr>
            <a:cxnSpLocks/>
          </p:cNvCxnSpPr>
          <p:nvPr/>
        </p:nvCxnSpPr>
        <p:spPr>
          <a:xfrm>
            <a:off x="2512618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1726CC-F190-4335-BE84-D883677D6B01}"/>
              </a:ext>
            </a:extLst>
          </p:cNvPr>
          <p:cNvCxnSpPr>
            <a:cxnSpLocks/>
          </p:cNvCxnSpPr>
          <p:nvPr/>
        </p:nvCxnSpPr>
        <p:spPr>
          <a:xfrm>
            <a:off x="143933" y="4191000"/>
            <a:ext cx="22543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7C940-EBD4-4579-84E7-E9E08E0F9C1D}"/>
              </a:ext>
            </a:extLst>
          </p:cNvPr>
          <p:cNvSpPr/>
          <p:nvPr/>
        </p:nvSpPr>
        <p:spPr>
          <a:xfrm>
            <a:off x="6347755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DFE12-4442-44E8-A77D-A3BBBF6BB009}"/>
              </a:ext>
            </a:extLst>
          </p:cNvPr>
          <p:cNvSpPr txBox="1"/>
          <p:nvPr/>
        </p:nvSpPr>
        <p:spPr>
          <a:xfrm>
            <a:off x="6602352" y="2748246"/>
            <a:ext cx="9874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deletePerson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067C9-2495-4C7E-B9E2-C25E79D80FEF}"/>
              </a:ext>
            </a:extLst>
          </p:cNvPr>
          <p:cNvSpPr txBox="1"/>
          <p:nvPr/>
        </p:nvSpPr>
        <p:spPr>
          <a:xfrm>
            <a:off x="2223330" y="1029949"/>
            <a:ext cx="27811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(“delete-doctor”)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9342B-1194-45E5-8118-8DB2E93A0654}"/>
              </a:ext>
            </a:extLst>
          </p:cNvPr>
          <p:cNvSpPr txBox="1"/>
          <p:nvPr/>
        </p:nvSpPr>
        <p:spPr>
          <a:xfrm>
            <a:off x="4094022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7667D1-2698-4669-921F-F3D181B984BF}"/>
              </a:ext>
            </a:extLst>
          </p:cNvPr>
          <p:cNvSpPr txBox="1"/>
          <p:nvPr/>
        </p:nvSpPr>
        <p:spPr>
          <a:xfrm>
            <a:off x="1466537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312DAC02-E7EF-4497-A8E8-592B6ADD6163}"/>
              </a:ext>
            </a:extLst>
          </p:cNvPr>
          <p:cNvSpPr/>
          <p:nvPr/>
        </p:nvSpPr>
        <p:spPr>
          <a:xfrm>
            <a:off x="8318422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7ADDE0-EC5A-4803-AFBD-5E1709DCC691}"/>
              </a:ext>
            </a:extLst>
          </p:cNvPr>
          <p:cNvSpPr/>
          <p:nvPr/>
        </p:nvSpPr>
        <p:spPr>
          <a:xfrm>
            <a:off x="9335474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81D77-4C10-40BF-839B-F0671F31250F}"/>
              </a:ext>
            </a:extLst>
          </p:cNvPr>
          <p:cNvSpPr txBox="1"/>
          <p:nvPr/>
        </p:nvSpPr>
        <p:spPr>
          <a:xfrm>
            <a:off x="3546059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3C85E559-8125-4B4B-BE92-F7AA2C9CE656}"/>
              </a:ext>
            </a:extLst>
          </p:cNvPr>
          <p:cNvSpPr/>
          <p:nvPr/>
        </p:nvSpPr>
        <p:spPr>
          <a:xfrm>
            <a:off x="7371032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85B907-370C-411C-8FE3-B82EA20005AC}"/>
              </a:ext>
            </a:extLst>
          </p:cNvPr>
          <p:cNvCxnSpPr>
            <a:cxnSpLocks/>
          </p:cNvCxnSpPr>
          <p:nvPr/>
        </p:nvCxnSpPr>
        <p:spPr>
          <a:xfrm flipH="1">
            <a:off x="7807758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CB834-0479-4298-A26A-F12C9C4A75FF}"/>
              </a:ext>
            </a:extLst>
          </p:cNvPr>
          <p:cNvSpPr/>
          <p:nvPr/>
        </p:nvSpPr>
        <p:spPr>
          <a:xfrm>
            <a:off x="7708794" y="2966149"/>
            <a:ext cx="168896" cy="6410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ED77C2-CB41-49EC-9408-FE784C51DB72}"/>
              </a:ext>
            </a:extLst>
          </p:cNvPr>
          <p:cNvCxnSpPr>
            <a:cxnSpLocks/>
          </p:cNvCxnSpPr>
          <p:nvPr/>
        </p:nvCxnSpPr>
        <p:spPr>
          <a:xfrm>
            <a:off x="6507022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3D840B-57A3-44E0-9425-6DAC684A0750}"/>
              </a:ext>
            </a:extLst>
          </p:cNvPr>
          <p:cNvSpPr txBox="1"/>
          <p:nvPr/>
        </p:nvSpPr>
        <p:spPr>
          <a:xfrm>
            <a:off x="6294147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250449D8-5D8D-4A26-A89F-687D1C1C7C61}"/>
              </a:ext>
            </a:extLst>
          </p:cNvPr>
          <p:cNvSpPr/>
          <p:nvPr/>
        </p:nvSpPr>
        <p:spPr>
          <a:xfrm>
            <a:off x="5857243" y="990600"/>
            <a:ext cx="1093635" cy="7312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u:Delete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Doctor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09BEC3-7FDB-4028-9A35-AB55C3B568EB}"/>
              </a:ext>
            </a:extLst>
          </p:cNvPr>
          <p:cNvCxnSpPr>
            <a:cxnSpLocks/>
          </p:cNvCxnSpPr>
          <p:nvPr/>
        </p:nvCxnSpPr>
        <p:spPr>
          <a:xfrm>
            <a:off x="2512618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1F6D6B-64F7-45FF-9F2E-706067D1DDFD}"/>
              </a:ext>
            </a:extLst>
          </p:cNvPr>
          <p:cNvCxnSpPr>
            <a:cxnSpLocks/>
          </p:cNvCxnSpPr>
          <p:nvPr/>
        </p:nvCxnSpPr>
        <p:spPr>
          <a:xfrm>
            <a:off x="2529512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A5C16-59E4-4AE0-8CB8-D7DFAE30C928}"/>
              </a:ext>
            </a:extLst>
          </p:cNvPr>
          <p:cNvCxnSpPr>
            <a:cxnSpLocks/>
          </p:cNvCxnSpPr>
          <p:nvPr/>
        </p:nvCxnSpPr>
        <p:spPr>
          <a:xfrm>
            <a:off x="2513265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26DCFE-BD08-4804-A9DF-B12CBFB5A4E4}"/>
              </a:ext>
            </a:extLst>
          </p:cNvPr>
          <p:cNvCxnSpPr>
            <a:cxnSpLocks/>
          </p:cNvCxnSpPr>
          <p:nvPr/>
        </p:nvCxnSpPr>
        <p:spPr>
          <a:xfrm>
            <a:off x="9409310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5C0763-66DE-4B10-A468-E6F69390E6FD}"/>
              </a:ext>
            </a:extLst>
          </p:cNvPr>
          <p:cNvSpPr txBox="1"/>
          <p:nvPr/>
        </p:nvSpPr>
        <p:spPr>
          <a:xfrm>
            <a:off x="8154093" y="2974613"/>
            <a:ext cx="102303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deletePerson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C6430A-2451-4249-9568-C2DF16D5D4AD}"/>
              </a:ext>
            </a:extLst>
          </p:cNvPr>
          <p:cNvCxnSpPr>
            <a:cxnSpLocks/>
          </p:cNvCxnSpPr>
          <p:nvPr/>
        </p:nvCxnSpPr>
        <p:spPr>
          <a:xfrm>
            <a:off x="7865258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E504E8-5D6B-4E1A-8324-9D83099739A3}"/>
              </a:ext>
            </a:extLst>
          </p:cNvPr>
          <p:cNvCxnSpPr>
            <a:cxnSpLocks/>
          </p:cNvCxnSpPr>
          <p:nvPr/>
        </p:nvCxnSpPr>
        <p:spPr>
          <a:xfrm flipV="1">
            <a:off x="7865258" y="3564249"/>
            <a:ext cx="1470216" cy="765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05BBDE-3F6C-4540-9727-BB9D9F838026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6512050" y="3603853"/>
            <a:ext cx="1281192" cy="336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0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34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Ju Xian</dc:creator>
  <cp:lastModifiedBy>Haw Zhe Hao Elroy</cp:lastModifiedBy>
  <cp:revision>12</cp:revision>
  <dcterms:created xsi:type="dcterms:W3CDTF">2018-10-24T05:29:34Z</dcterms:created>
  <dcterms:modified xsi:type="dcterms:W3CDTF">2018-10-24T15:20:18Z</dcterms:modified>
</cp:coreProperties>
</file>