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700399" y="127346"/>
            <a:ext cx="6819046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510334" y="1307607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378553" y="1003035"/>
            <a:ext cx="2348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5323640" y="155794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510334" y="556191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883172" y="2797729"/>
            <a:ext cx="15996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incrementAppointmentCounter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add-appointment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562162" y="531843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873423" y="2970152"/>
            <a:ext cx="17036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6223644" y="1036208"/>
            <a:ext cx="1631711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u:AddAppointment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VersionedHealthBook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650995" y="2969421"/>
              <a:ext cx="97734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addAppointment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78450" y="3629421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addAppointment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53992" y="3292576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addAppointment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70506" y="3455176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06C880-0B52-4C9C-A871-18B3B76D3ED9}"/>
              </a:ext>
            </a:extLst>
          </p:cNvPr>
          <p:cNvCxnSpPr>
            <a:cxnSpLocks/>
          </p:cNvCxnSpPr>
          <p:nvPr/>
        </p:nvCxnSpPr>
        <p:spPr>
          <a:xfrm flipV="1">
            <a:off x="6894912" y="3177057"/>
            <a:ext cx="1682160" cy="104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8</cp:revision>
  <dcterms:created xsi:type="dcterms:W3CDTF">2018-10-24T07:51:02Z</dcterms:created>
  <dcterms:modified xsi:type="dcterms:W3CDTF">2018-11-12T13:48:34Z</dcterms:modified>
</cp:coreProperties>
</file>