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280641" y="154003"/>
            <a:ext cx="3903825" cy="43658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execute(“delete-doctor”)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602352" y="2748246"/>
            <a:ext cx="9874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0" y="1029949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(“delete-doctor”)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318422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VersionedHealthBook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335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371032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7807758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7708794" y="2966149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507022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u:Delete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Doctor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409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154093" y="2974613"/>
            <a:ext cx="102303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7865258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7865258" y="3564249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512050" y="3603853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13</cp:revision>
  <dcterms:created xsi:type="dcterms:W3CDTF">2018-10-24T05:29:34Z</dcterms:created>
  <dcterms:modified xsi:type="dcterms:W3CDTF">2018-11-12T13:42:39Z</dcterms:modified>
</cp:coreProperties>
</file>