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7AAA-5A60-4BB6-815C-0031F3A45282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76F8-F156-4206-AFAB-0B948BC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4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776F8-F156-4206-AFAB-0B948BCD57E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55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0AA6-C022-4F9F-A962-2ABCFBB64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798C-7BD8-4215-BDAC-8C3A17A2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74D1-A0BF-4A59-B6B2-B4DB3F14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CB64-0CB7-4D82-AFA2-8480E64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75DC-1CF6-458B-924F-740AA7DA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65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DA2F-4E69-4869-BF66-8279168B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9C544-1D45-43C5-8718-C99D7659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D75E-3604-496F-8E62-58B5DDC6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7F85-DB80-4256-A275-F553662C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0C8B-C09C-4293-BC9A-E2EFA37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37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A86BE-6F5B-4F62-A0EF-2EDFC338D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268F-F53D-46CF-9333-6D001990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DAB4-B90C-4C33-B394-EAB2220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DC3D-8AEF-43B7-A649-834EFEF0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82C4-0068-41E9-A572-12903B3A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96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13B1-6786-4B21-BD9E-FBE98EC6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43E6-DCC9-47F8-8BAF-06707FB5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54C9-8C81-472E-86D0-F039B20C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D4CF-39B3-4097-BEE9-0E3459C7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542C-7387-4C0E-B0BA-F953E441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20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B93D-B83F-4AD7-9D60-3ED15041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481B3-82B6-4162-8762-4D83F97A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FAD3-031E-43B9-92BD-8C066ABF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B2FA-EDEF-4A73-9984-56958A4E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86CA-4555-4396-B528-50E22C1A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903-44BD-4F69-8A44-8DE9178A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2C61-F9F5-4DE6-AF1D-674423A46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89ABB-A9EE-47BD-B2F7-DC69EFED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FC27-9A09-43A5-A960-217827C9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53CA-C0C9-4EE1-9D8E-3ECEE782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08C4-D6EE-44DB-940B-578CACBE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56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1C60-EEC0-4DBD-90B2-2F53AAB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E140-017A-49A2-9B2F-2CC45549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A090-C516-4A5D-9004-8529AFB0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88F26-C9F6-46A1-99FE-214C50DF5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6696A-2057-49F0-9126-24125B5C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20DF0-B06D-487E-81AD-D26DB56A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6950F-72D4-4A1C-B29F-DCC67A0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0E71-B498-4278-ABFC-47CBB347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72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0060-F123-49A6-B878-B33C329E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B60A2-226E-41A6-8D1C-741397AF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F41A0-F833-4D9F-B2A7-BC89A6F7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EFF91-8C8A-4796-92E4-E6964CE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85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B2860-4A40-49B1-80E1-B4324C0D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414-B9BB-4013-8820-EACB0993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AA2E9-A0DD-40D1-AD91-59DAE83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7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5FD5-76C0-48AD-8023-B28FE582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255E-4956-4276-A08D-FD8156AE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CBED3-23D4-47C8-A57A-64E58E76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8540-A1DF-4782-946E-4C76BE9D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17F9A-F874-4215-A061-8874A0F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94E51-0E95-4D58-833B-2B2E0A67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2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B272-349E-4251-820E-575A40CA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DFB31-9608-44D9-85FE-72319C10C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72D30-F836-4D0E-A4A7-67222267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820E-C244-45A3-A67A-A66B058D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35A0-C86E-44D0-B66D-B93E798E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1F197-8A78-466E-9DC4-B5F0E1D5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9DA5C-328D-4312-BBA8-A789D4A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1E09-BB44-422F-A054-10C3C4FE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26F5-30C6-4A94-9443-160C0FC3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C15C-ECD7-4D2A-A254-6F305FE05631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2A56-52BF-4D48-9DF2-E4DD553E6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E110-AE43-4206-AA94-3CC98915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8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7280641" y="154003"/>
            <a:ext cx="3903825" cy="436581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333998" y="163018"/>
            <a:ext cx="6819046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1704412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432226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360218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258455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4871854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4799847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  <a:stCxn id="13" idx="0"/>
            <a:endCxn id="33" idx="0"/>
          </p:cNvCxnSpPr>
          <p:nvPr/>
        </p:nvCxnSpPr>
        <p:spPr>
          <a:xfrm>
            <a:off x="6423349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347149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143933" y="1261999"/>
            <a:ext cx="221628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274732" y="957427"/>
            <a:ext cx="20861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execute(“delete-patient”)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/>
          <p:nvPr/>
        </p:nvCxnSpPr>
        <p:spPr>
          <a:xfrm flipV="1">
            <a:off x="4957239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064688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4930375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512618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143933" y="4191000"/>
            <a:ext cx="22543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347755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DFE12-4442-44E8-A77D-A3BBBF6BB009}"/>
              </a:ext>
            </a:extLst>
          </p:cNvPr>
          <p:cNvSpPr txBox="1"/>
          <p:nvPr/>
        </p:nvSpPr>
        <p:spPr>
          <a:xfrm>
            <a:off x="6602352" y="2748246"/>
            <a:ext cx="9874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deletePerson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223330" y="1029949"/>
            <a:ext cx="27811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(“delete-patient”)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094022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466537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312DAC02-E7EF-4497-A8E8-592B6ADD6163}"/>
              </a:ext>
            </a:extLst>
          </p:cNvPr>
          <p:cNvSpPr/>
          <p:nvPr/>
        </p:nvSpPr>
        <p:spPr>
          <a:xfrm>
            <a:off x="8318422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VersionedHealthBook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9335474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546059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7371032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7807758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7708794" y="2966149"/>
            <a:ext cx="168896" cy="6410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ED77C2-CB41-49EC-9408-FE784C51DB72}"/>
              </a:ext>
            </a:extLst>
          </p:cNvPr>
          <p:cNvCxnSpPr>
            <a:cxnSpLocks/>
          </p:cNvCxnSpPr>
          <p:nvPr/>
        </p:nvCxnSpPr>
        <p:spPr>
          <a:xfrm>
            <a:off x="6507022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294147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5857243" y="990600"/>
            <a:ext cx="1093635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u:Delete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Patient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512618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529512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513265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26DCFE-BD08-4804-A9DF-B12CBFB5A4E4}"/>
              </a:ext>
            </a:extLst>
          </p:cNvPr>
          <p:cNvCxnSpPr>
            <a:cxnSpLocks/>
          </p:cNvCxnSpPr>
          <p:nvPr/>
        </p:nvCxnSpPr>
        <p:spPr>
          <a:xfrm>
            <a:off x="9409310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5C0763-66DE-4B10-A468-E6F69390E6FD}"/>
              </a:ext>
            </a:extLst>
          </p:cNvPr>
          <p:cNvSpPr txBox="1"/>
          <p:nvPr/>
        </p:nvSpPr>
        <p:spPr>
          <a:xfrm>
            <a:off x="8154093" y="2974613"/>
            <a:ext cx="102303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deletePerson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C6430A-2451-4249-9568-C2DF16D5D4AD}"/>
              </a:ext>
            </a:extLst>
          </p:cNvPr>
          <p:cNvCxnSpPr>
            <a:cxnSpLocks/>
          </p:cNvCxnSpPr>
          <p:nvPr/>
        </p:nvCxnSpPr>
        <p:spPr>
          <a:xfrm>
            <a:off x="7865258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E504E8-5D6B-4E1A-8324-9D83099739A3}"/>
              </a:ext>
            </a:extLst>
          </p:cNvPr>
          <p:cNvCxnSpPr>
            <a:cxnSpLocks/>
          </p:cNvCxnSpPr>
          <p:nvPr/>
        </p:nvCxnSpPr>
        <p:spPr>
          <a:xfrm flipV="1">
            <a:off x="7865258" y="3564249"/>
            <a:ext cx="1470216" cy="76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512050" y="3603853"/>
            <a:ext cx="1281192" cy="336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0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Haw Zhe Hao Elroy</cp:lastModifiedBy>
  <cp:revision>12</cp:revision>
  <dcterms:created xsi:type="dcterms:W3CDTF">2018-10-24T05:29:34Z</dcterms:created>
  <dcterms:modified xsi:type="dcterms:W3CDTF">2018-11-12T13:41:39Z</dcterms:modified>
</cp:coreProperties>
</file>