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29667"/>
            <a:ext cx="9793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remark 1 r/Likes dogs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execute(“remark 1 r/Likes dogs”)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updatePerson</a:t>
            </a:r>
            <a:endParaRPr lang="en-US" sz="1400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(target, edited)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51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Mei Yee, Flora</cp:lastModifiedBy>
  <cp:revision>59</cp:revision>
  <dcterms:created xsi:type="dcterms:W3CDTF">2016-07-22T14:33:02Z</dcterms:created>
  <dcterms:modified xsi:type="dcterms:W3CDTF">2018-10-24T13:34:13Z</dcterms:modified>
</cp:coreProperties>
</file>