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204" y="-8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667000"/>
            <a:ext cx="1295400" cy="257523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81559"/>
            <a:ext cx="1295400" cy="247179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cxnSpLocks/>
            <a:endCxn id="3" idx="1"/>
          </p:cNvCxnSpPr>
          <p:nvPr/>
        </p:nvCxnSpPr>
        <p:spPr>
          <a:xfrm>
            <a:off x="2573871" y="2795761"/>
            <a:ext cx="838198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3" idx="2"/>
            <a:endCxn id="5" idx="0"/>
          </p:cNvCxnSpPr>
          <p:nvPr/>
        </p:nvCxnSpPr>
        <p:spPr>
          <a:xfrm>
            <a:off x="4059769" y="2924523"/>
            <a:ext cx="0" cy="25703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3" idx="3"/>
          </p:cNvCxnSpPr>
          <p:nvPr/>
        </p:nvCxnSpPr>
        <p:spPr>
          <a:xfrm flipV="1">
            <a:off x="4707469" y="2559832"/>
            <a:ext cx="457200" cy="235930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loud 40">
            <a:extLst>
              <a:ext uri="{FF2B5EF4-FFF2-40B4-BE49-F238E27FC236}">
                <a16:creationId xmlns:a16="http://schemas.microsoft.com/office/drawing/2014/main" id="{960FD03F-5165-43C0-B6A5-42FE9653047C}"/>
              </a:ext>
            </a:extLst>
          </p:cNvPr>
          <p:cNvSpPr/>
          <p:nvPr/>
        </p:nvSpPr>
        <p:spPr>
          <a:xfrm>
            <a:off x="4213193" y="1284960"/>
            <a:ext cx="1273207" cy="6492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Google Calendar</a:t>
            </a:r>
          </a:p>
        </p:txBody>
      </p:sp>
      <p:sp>
        <p:nvSpPr>
          <p:cNvPr id="42" name="Rectangle 45">
            <a:extLst>
              <a:ext uri="{FF2B5EF4-FFF2-40B4-BE49-F238E27FC236}">
                <a16:creationId xmlns:a16="http://schemas.microsoft.com/office/drawing/2014/main" id="{6AD9AD18-DE8C-47FC-BEFD-5B556919F693}"/>
              </a:ext>
            </a:extLst>
          </p:cNvPr>
          <p:cNvSpPr/>
          <p:nvPr/>
        </p:nvSpPr>
        <p:spPr>
          <a:xfrm>
            <a:off x="3413273" y="2180877"/>
            <a:ext cx="1295400" cy="25752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Calendar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4" name="Elbow Connector 51">
            <a:extLst>
              <a:ext uri="{FF2B5EF4-FFF2-40B4-BE49-F238E27FC236}">
                <a16:creationId xmlns:a16="http://schemas.microsoft.com/office/drawing/2014/main" id="{09632F31-4456-4601-AD93-0466C390B697}"/>
              </a:ext>
            </a:extLst>
          </p:cNvPr>
          <p:cNvCxnSpPr/>
          <p:nvPr/>
        </p:nvCxnSpPr>
        <p:spPr>
          <a:xfrm rot="5400000" flipH="1" flipV="1">
            <a:off x="3823872" y="1692516"/>
            <a:ext cx="476678" cy="383835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83737D-6EE0-49C9-9756-D58DB809CB65}"/>
              </a:ext>
            </a:extLst>
          </p:cNvPr>
          <p:cNvCxnSpPr>
            <a:cxnSpLocks/>
            <a:stCxn id="3" idx="0"/>
            <a:endCxn id="42" idx="2"/>
          </p:cNvCxnSpPr>
          <p:nvPr/>
        </p:nvCxnSpPr>
        <p:spPr>
          <a:xfrm flipV="1">
            <a:off x="4059769" y="2438400"/>
            <a:ext cx="1204" cy="2286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Giam Ju Xian</cp:lastModifiedBy>
  <cp:revision>61</cp:revision>
  <dcterms:created xsi:type="dcterms:W3CDTF">2016-07-22T14:33:02Z</dcterms:created>
  <dcterms:modified xsi:type="dcterms:W3CDTF">2018-11-12T13:17:47Z</dcterms:modified>
</cp:coreProperties>
</file>