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5F73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2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8" y="2743200"/>
            <a:ext cx="1007517" cy="3487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249050"/>
            <a:ext cx="1007518" cy="332350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133600" y="2926444"/>
            <a:ext cx="1278468" cy="960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514600" y="3415225"/>
            <a:ext cx="8974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3" idx="2"/>
            <a:endCxn id="5" idx="0"/>
          </p:cNvCxnSpPr>
          <p:nvPr/>
        </p:nvCxnSpPr>
        <p:spPr>
          <a:xfrm>
            <a:off x="3915827" y="3091900"/>
            <a:ext cx="1" cy="15715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3" idx="3"/>
            <a:endCxn id="4" idx="1"/>
          </p:cNvCxnSpPr>
          <p:nvPr/>
        </p:nvCxnSpPr>
        <p:spPr>
          <a:xfrm flipV="1">
            <a:off x="4419585" y="2467190"/>
            <a:ext cx="745084" cy="45036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6612469" y="2467191"/>
            <a:ext cx="1007531" cy="930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45">
            <a:extLst>
              <a:ext uri="{FF2B5EF4-FFF2-40B4-BE49-F238E27FC236}">
                <a16:creationId xmlns:a16="http://schemas.microsoft.com/office/drawing/2014/main" id="{1E2CC484-762F-4C65-BE84-598C93A7E90F}"/>
              </a:ext>
            </a:extLst>
          </p:cNvPr>
          <p:cNvSpPr/>
          <p:nvPr/>
        </p:nvSpPr>
        <p:spPr>
          <a:xfrm>
            <a:off x="3412068" y="2208956"/>
            <a:ext cx="1007518" cy="332350"/>
          </a:xfrm>
          <a:prstGeom prst="roundRect">
            <a:avLst/>
          </a:prstGeom>
          <a:solidFill>
            <a:srgbClr val="5D5F73"/>
          </a:solidFill>
          <a:ln w="19050">
            <a:solidFill>
              <a:srgbClr val="5D5F73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Calendar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0EAEFA-00E0-47C1-AC54-E87ACFF2861B}"/>
              </a:ext>
            </a:extLst>
          </p:cNvPr>
          <p:cNvCxnSpPr>
            <a:cxnSpLocks/>
          </p:cNvCxnSpPr>
          <p:nvPr/>
        </p:nvCxnSpPr>
        <p:spPr>
          <a:xfrm flipV="1">
            <a:off x="2578100" y="2381907"/>
            <a:ext cx="838197" cy="354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0288C91-ED27-4A5E-9893-CDAEB8060682}"/>
              </a:ext>
            </a:extLst>
          </p:cNvPr>
          <p:cNvCxnSpPr>
            <a:cxnSpLocks/>
            <a:stCxn id="3" idx="0"/>
            <a:endCxn id="69" idx="2"/>
          </p:cNvCxnSpPr>
          <p:nvPr/>
        </p:nvCxnSpPr>
        <p:spPr>
          <a:xfrm flipV="1">
            <a:off x="3915827" y="2541306"/>
            <a:ext cx="0" cy="2018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51">
            <a:extLst>
              <a:ext uri="{FF2B5EF4-FFF2-40B4-BE49-F238E27FC236}">
                <a16:creationId xmlns:a16="http://schemas.microsoft.com/office/drawing/2014/main" id="{F5A0B626-20C2-4919-8DA2-8F53F9693B2F}"/>
              </a:ext>
            </a:extLst>
          </p:cNvPr>
          <p:cNvCxnSpPr/>
          <p:nvPr/>
        </p:nvCxnSpPr>
        <p:spPr>
          <a:xfrm rot="5400000" flipH="1" flipV="1">
            <a:off x="3869405" y="1768730"/>
            <a:ext cx="476678" cy="383835"/>
          </a:xfrm>
          <a:prstGeom prst="bentConnector2">
            <a:avLst/>
          </a:prstGeom>
          <a:ln w="28575">
            <a:solidFill>
              <a:srgbClr val="5D5F7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>
            <a:extLst>
              <a:ext uri="{FF2B5EF4-FFF2-40B4-BE49-F238E27FC236}">
                <a16:creationId xmlns:a16="http://schemas.microsoft.com/office/drawing/2014/main" id="{B8A54718-6189-41DD-91AF-35B8F3642289}"/>
              </a:ext>
            </a:extLst>
          </p:cNvPr>
          <p:cNvSpPr/>
          <p:nvPr/>
        </p:nvSpPr>
        <p:spPr>
          <a:xfrm>
            <a:off x="4274256" y="1115983"/>
            <a:ext cx="1974143" cy="85261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Google Calendar</a:t>
            </a:r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Giam Ju Xian</cp:lastModifiedBy>
  <cp:revision>60</cp:revision>
  <dcterms:created xsi:type="dcterms:W3CDTF">2016-07-22T14:33:02Z</dcterms:created>
  <dcterms:modified xsi:type="dcterms:W3CDTF">2018-11-12T09:27:08Z</dcterms:modified>
</cp:coreProperties>
</file>