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AC27-FCB7-4796-8AD4-0B8DED49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79F95-AB10-4BF4-B577-DBC5257F4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66A4-7D83-4886-B0D7-894F9E4C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6D2E-8F4B-4208-B81B-68E25E6D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F41D-E8EE-43E5-A54A-BC38CD51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40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9E29-5630-4974-95F9-A8FF1CC3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0BE9B-EB5C-4C2B-8FCC-96BAB7FBC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0B9D-7C08-4792-A1FF-F2778036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6210-A6CC-4744-8C37-972D2D1D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55D4-4B56-4818-8511-EFD1A74B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500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188EB-E4D4-4E83-911A-3BA11BAD8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5D27B-B055-4493-9F09-8863C1FF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88E1-CC7D-42CA-A5B6-8265C6C2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C756-D902-4EAF-BA5D-8C99CB41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4959-6997-499D-95DF-B39285E4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54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F393-EFBE-4AAF-87AA-177B04C1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C266-5657-4672-A498-D4976351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2234-A0DB-4028-97FD-BF1E9F7B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E4CF-CA6A-4A48-8ED0-FAFF0F04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0E07-92C5-444C-873A-94EBBF8B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20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20AF-352D-4EA0-9114-9549498F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837DA-DA22-4760-9611-785EA99C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D278-6240-4CD4-91E6-86145C15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A729-4081-4459-98F2-87B32656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9095-FD2B-42DD-8A5B-3BDD5AF7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9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4B88-2FF6-4A69-8C0E-0D546EAF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1103-9633-4375-97B7-28B19C59F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C1FFC-F91F-40BE-BACD-64419E71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6269-B0CA-4764-A095-DA1A7E1A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792C-C8C2-465C-BD86-5EAE1580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A8BF3-2DD5-4473-9632-6649B7F2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0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62FE-70AF-4B4E-A4C3-59CE85E3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1B619-B1CF-483D-B478-A7C5A976D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945A-8B29-476C-9FC8-547744FBD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B1251-EE49-427C-8771-BCACA6B16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6CC62-8B35-4648-AA43-26DA38D85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575DD-502A-481D-8EDF-CAEF07AF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3BF65-53B1-475B-ABD9-912717DD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BE628-FFA2-4525-9010-05A43B6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00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EEAC-A0CA-49EE-BC19-A05E8536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A39D3-3EB8-44CE-8DD1-E71EF35A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43BC9-A9C6-4A1F-BB19-5025A801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0D184-A06A-4299-836F-2B6F277D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3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780ED-A131-44FC-915A-7B629EC2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BD92C-DD23-4073-80BE-68AA0FC4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C4107-185E-4E5B-955D-E245569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13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8389-B463-49E2-86D7-7A655F3E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37C7-A169-41B2-AB4B-4A969AFB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3107-C8C6-4D1C-A3CD-095601241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DA40-0B8F-4858-9033-0F81F451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774F-8182-41F2-865A-5BC1DE95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885E-8BC2-47FA-9D95-38FCC50D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21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25A0-F947-4C95-9DC6-157F3AD7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8EDDE-CE0B-4EA4-85A0-2773DE8C1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718B1-5DE4-472A-B158-C86C4041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5F40A-7EF8-4FD4-8303-ADFD1C6D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DDB9-D6D9-4767-A745-29FC257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8984-86EE-4C4D-8704-B58E44C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8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16240-3053-447D-9829-17E5AA1E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F7694-3C4E-4E7E-901D-7D7E882A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9AC59-6822-4B53-984E-3D3AA11AC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2B16D-DB18-411C-98C2-8F8D4C320E38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5DA6-FD66-424F-9BCF-29737916A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14B6-EC11-4EDA-AA03-45DBFF9CE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33B2-7BD8-4B0F-955E-2F1D1F7D9E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72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32149B62-D8E7-408E-B667-76283609F371}"/>
              </a:ext>
            </a:extLst>
          </p:cNvPr>
          <p:cNvSpPr/>
          <p:nvPr/>
        </p:nvSpPr>
        <p:spPr>
          <a:xfrm>
            <a:off x="1536301" y="1857059"/>
            <a:ext cx="1985832" cy="2249274"/>
          </a:xfrm>
          <a:prstGeom prst="roundRect">
            <a:avLst>
              <a:gd name="adj" fmla="val 3484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Storage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CA65237B-AC3D-4D79-88A7-F8CC0CF598A0}"/>
              </a:ext>
            </a:extLst>
          </p:cNvPr>
          <p:cNvSpPr/>
          <p:nvPr/>
        </p:nvSpPr>
        <p:spPr>
          <a:xfrm rot="16200000">
            <a:off x="1993115" y="2825989"/>
            <a:ext cx="1680734" cy="346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GoogleCalendarManager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1A7DACAB-96AF-49E3-A5C1-7344E7F186DA}"/>
              </a:ext>
            </a:extLst>
          </p:cNvPr>
          <p:cNvSpPr/>
          <p:nvPr/>
        </p:nvSpPr>
        <p:spPr>
          <a:xfrm rot="16200000">
            <a:off x="1558903" y="2839409"/>
            <a:ext cx="1093635" cy="346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GoogleCalendar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Isosceles Triangle 102">
            <a:extLst>
              <a:ext uri="{FF2B5EF4-FFF2-40B4-BE49-F238E27FC236}">
                <a16:creationId xmlns:a16="http://schemas.microsoft.com/office/drawing/2014/main" id="{8465AE70-BAF1-4CBD-98B0-20475AB428FD}"/>
              </a:ext>
            </a:extLst>
          </p:cNvPr>
          <p:cNvSpPr/>
          <p:nvPr/>
        </p:nvSpPr>
        <p:spPr>
          <a:xfrm rot="16200000">
            <a:off x="2229611" y="2930498"/>
            <a:ext cx="270504" cy="175523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0" name="Elbow Connector 122">
            <a:extLst>
              <a:ext uri="{FF2B5EF4-FFF2-40B4-BE49-F238E27FC236}">
                <a16:creationId xmlns:a16="http://schemas.microsoft.com/office/drawing/2014/main" id="{3550FC58-F709-4FA0-B2DB-A4AD5CEA06CB}"/>
              </a:ext>
            </a:extLst>
          </p:cNvPr>
          <p:cNvCxnSpPr>
            <a:cxnSpLocks/>
          </p:cNvCxnSpPr>
          <p:nvPr/>
        </p:nvCxnSpPr>
        <p:spPr>
          <a:xfrm>
            <a:off x="1035050" y="3018259"/>
            <a:ext cx="897290" cy="2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3DC696-13AF-4959-9D98-B11535CE2BBF}"/>
              </a:ext>
            </a:extLst>
          </p:cNvPr>
          <p:cNvCxnSpPr>
            <a:stCxn id="8" idx="3"/>
          </p:cNvCxnSpPr>
          <p:nvPr/>
        </p:nvCxnSpPr>
        <p:spPr>
          <a:xfrm flipV="1">
            <a:off x="2452625" y="3018259"/>
            <a:ext cx="216105" cy="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232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Giam Ju Xian</cp:lastModifiedBy>
  <cp:revision>2</cp:revision>
  <dcterms:created xsi:type="dcterms:W3CDTF">2018-11-12T09:39:03Z</dcterms:created>
  <dcterms:modified xsi:type="dcterms:W3CDTF">2018-11-12T09:45:23Z</dcterms:modified>
</cp:coreProperties>
</file>