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F86-1C00-45C2-A02D-300E23592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11C50-3497-4AD3-A80D-E02A0F112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AF99-92B0-4190-A0D8-18735200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DCC2-E8F2-4287-A629-96B82D89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E861-4A82-44B5-B138-794A624B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04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1AC1-FFF3-432C-937A-7E4D3C88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2B490-0F04-4195-8274-2ACDA9EDF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3A31-DA43-4AD7-AA0F-2657682D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F544-F7B9-48FE-987C-6C6DC472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59B5-F605-46F0-AB6C-7F13F756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70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482C1-1325-41B3-909C-0F60193BF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1E829-1705-4A3B-A4A2-31EF7BF8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21E4-C607-4770-A7F7-3D579AB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C902-675E-40A8-B316-592190D4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303A-9603-4E08-96E1-25C9052A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D4D0-E599-4C72-AA5B-89A7D79B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C835-C243-47D0-A877-61C723D3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DA81-6B3F-40D0-8308-8383BD0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F8B2-7539-40AC-AD34-E6CC6C56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4BF9-FFA1-4C5C-80C0-26FA568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3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7F49-D609-491F-B97F-4F5317DE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6E0C-FE9D-4296-B96A-8D71C5D5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52F9-4617-4990-A6C8-411ADAA3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017F-664D-47A9-8B55-0C452E5F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020F-8F4A-4C2A-B668-7FA0B222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15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1860-BF59-4CE9-9453-8EF43929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127D-0E48-4BF1-B443-A463C18F8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A0ABF-4A37-48C0-AB6C-C5A2A0994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20CB3-D6B5-43CC-88E7-17DFFEC2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2647C-3F3A-40EC-8D7F-69B6BB58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52B2-8595-4191-BC4C-AEE4F02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31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EE41-B0DA-4794-AB7B-C94E9342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9392-D1A8-4667-8D76-2E4BAE92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BEFE-9630-4CB0-90C4-3685DE764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7DBAD-ABA5-443A-A1F1-1FE2A178B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5C4AB-2153-4778-887C-8C56C3603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E7E9C-4B40-464D-8860-2262ACE7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7DFA-2BC8-4875-900E-B8DD80A2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4E730-D668-42C7-B4FB-3920C922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50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59C7-4397-4A3C-B953-CCCBEC14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83CC6-F017-48F1-A5CB-066ED65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D02C2-2409-46DD-88B6-5807F636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58B80-B5A4-47F7-9A45-8F8474E3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9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88C2A-07D1-4EAC-BF21-BC7EF736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99830-DD84-4708-9AA6-B18E612B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48B1F-529D-4C45-A79C-C2B246AB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74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6A65-6726-4601-A48B-D7480C26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9C79-2FD6-4BF5-80C7-BFC9CD8B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92E9-A079-4B26-998B-994BEFC1A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B89B3-954C-4AB8-8749-CA1F7603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479E9-500B-4C9B-BFB8-AC551E22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0504-156D-41DD-92AC-C10192AD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4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77AA-617E-4AA4-BD39-CBE028E4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E22EE-C800-4434-95CB-2DBEC14B2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7CCDC-A66B-4533-BBC5-229D3F581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94F3-D8E2-4579-A67E-7D82CDD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0208-23E0-4009-8B48-AB9ECD9B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6A02-5C43-4295-8BF3-EA0DED0D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45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96A76-8252-4E27-A65E-1B909F64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B528-B51A-4E6D-BDFF-6BEFC9ED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F348-805A-4E2F-8D26-391740CF3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EE0F-D845-48DD-AAFC-828C42F8D67C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F42A-009E-4860-A0D4-90D98D8A6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D8A2-216A-4A2A-8F7B-2EFCB7286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19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CA6512F-3BAA-4C0D-95EF-A8992F520D47}"/>
              </a:ext>
            </a:extLst>
          </p:cNvPr>
          <p:cNvSpPr/>
          <p:nvPr/>
        </p:nvSpPr>
        <p:spPr>
          <a:xfrm>
            <a:off x="8053442" y="148812"/>
            <a:ext cx="3903825" cy="37494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7030A0"/>
                </a:solidFill>
              </a:rPr>
              <a:t>Model</a:t>
            </a:r>
            <a:endParaRPr lang="en-SG" sz="14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700398" y="127345"/>
            <a:ext cx="7169507" cy="61807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70C0"/>
                </a:solidFill>
              </a:rPr>
              <a:t>Logic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2070813" y="58955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798627" y="953225"/>
            <a:ext cx="0" cy="530533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726619" y="1323101"/>
            <a:ext cx="152400" cy="47231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624856" y="46863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BookParser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5238255" y="953225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5166248" y="141141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</p:cNvCxnSpPr>
          <p:nvPr/>
        </p:nvCxnSpPr>
        <p:spPr>
          <a:xfrm>
            <a:off x="6787022" y="1935244"/>
            <a:ext cx="13465" cy="37025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713550" y="165924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510334" y="1307607"/>
            <a:ext cx="22162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641133" y="1003035"/>
            <a:ext cx="20861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execute(“register-patient”)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/>
          <p:nvPr/>
        </p:nvCxnSpPr>
        <p:spPr>
          <a:xfrm flipV="1">
            <a:off x="5323640" y="155794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431089" y="252967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5296776" y="192384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879019" y="2179208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510334" y="6045088"/>
            <a:ext cx="22543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714156" y="2776558"/>
            <a:ext cx="161322" cy="25475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DFE12-4442-44E8-A77D-A3BBBF6BB009}"/>
              </a:ext>
            </a:extLst>
          </p:cNvPr>
          <p:cNvSpPr txBox="1"/>
          <p:nvPr/>
        </p:nvSpPr>
        <p:spPr>
          <a:xfrm>
            <a:off x="7375153" y="2743054"/>
            <a:ext cx="8866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7030A0"/>
                </a:solidFill>
              </a:rPr>
              <a:t>addDoctor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868226" y="1114510"/>
            <a:ext cx="27811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1"/>
                </a:solidFill>
              </a:rPr>
              <a:t>parseCommand</a:t>
            </a:r>
            <a:r>
              <a:rPr lang="en-US" sz="1400" dirty="0">
                <a:solidFill>
                  <a:schemeClr val="accent1"/>
                </a:solidFill>
              </a:rPr>
              <a:t>(“register-doctor”)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460423" y="506604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832938" y="579998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2DAC02-E7EF-4497-A8E8-592B6ADD6163}"/>
              </a:ext>
            </a:extLst>
          </p:cNvPr>
          <p:cNvSpPr/>
          <p:nvPr/>
        </p:nvSpPr>
        <p:spPr>
          <a:xfrm>
            <a:off x="9091223" y="2563414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VersionedAddressBook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ADDE0-EC5A-4803-AFBD-5E1709DCC691}"/>
              </a:ext>
            </a:extLst>
          </p:cNvPr>
          <p:cNvSpPr/>
          <p:nvPr/>
        </p:nvSpPr>
        <p:spPr>
          <a:xfrm>
            <a:off x="10108275" y="317764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912460" y="189044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85E559-8125-4B4B-BE92-F7AA2C9CE656}"/>
              </a:ext>
            </a:extLst>
          </p:cNvPr>
          <p:cNvSpPr/>
          <p:nvPr/>
        </p:nvSpPr>
        <p:spPr>
          <a:xfrm>
            <a:off x="8143833" y="2357008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 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85B907-370C-411C-8FE3-B82EA20005AC}"/>
              </a:ext>
            </a:extLst>
          </p:cNvPr>
          <p:cNvCxnSpPr>
            <a:cxnSpLocks/>
          </p:cNvCxnSpPr>
          <p:nvPr/>
        </p:nvCxnSpPr>
        <p:spPr>
          <a:xfrm flipH="1">
            <a:off x="8584518" y="2648114"/>
            <a:ext cx="1" cy="113777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CB834-0479-4298-A26A-F12C9C4A75FF}"/>
              </a:ext>
            </a:extLst>
          </p:cNvPr>
          <p:cNvSpPr/>
          <p:nvPr/>
        </p:nvSpPr>
        <p:spPr>
          <a:xfrm>
            <a:off x="8481595" y="2960957"/>
            <a:ext cx="168896" cy="6410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ED77C2-CB41-49EC-9408-FE784C51DB72}"/>
              </a:ext>
            </a:extLst>
          </p:cNvPr>
          <p:cNvCxnSpPr>
            <a:cxnSpLocks/>
          </p:cNvCxnSpPr>
          <p:nvPr/>
        </p:nvCxnSpPr>
        <p:spPr>
          <a:xfrm>
            <a:off x="6865950" y="2970152"/>
            <a:ext cx="16242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660548" y="5523019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6223644" y="1036208"/>
            <a:ext cx="1485866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u:RegisterDoctor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879019" y="2776922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895913" y="1409526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879666" y="5311430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26DCFE-BD08-4804-A9DF-B12CBFB5A4E4}"/>
              </a:ext>
            </a:extLst>
          </p:cNvPr>
          <p:cNvCxnSpPr>
            <a:cxnSpLocks/>
          </p:cNvCxnSpPr>
          <p:nvPr/>
        </p:nvCxnSpPr>
        <p:spPr>
          <a:xfrm>
            <a:off x="10182111" y="2866163"/>
            <a:ext cx="1" cy="91972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9" name="TextBox 39">
            <a:extLst>
              <a:ext uri="{FF2B5EF4-FFF2-40B4-BE49-F238E27FC236}">
                <a16:creationId xmlns:a16="http://schemas.microsoft.com/office/drawing/2014/main" id="{2B5C0763-66DE-4B10-A468-E6F69390E6FD}"/>
              </a:ext>
            </a:extLst>
          </p:cNvPr>
          <p:cNvSpPr txBox="1"/>
          <p:nvPr/>
        </p:nvSpPr>
        <p:spPr>
          <a:xfrm>
            <a:off x="9057395" y="2969421"/>
            <a:ext cx="977349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7030A0"/>
                </a:solidFill>
              </a:rPr>
              <a:t>addDoctor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C6430A-2451-4249-9568-C2DF16D5D4AD}"/>
              </a:ext>
            </a:extLst>
          </p:cNvPr>
          <p:cNvCxnSpPr>
            <a:cxnSpLocks/>
          </p:cNvCxnSpPr>
          <p:nvPr/>
        </p:nvCxnSpPr>
        <p:spPr>
          <a:xfrm>
            <a:off x="8638059" y="3177647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E504E8-5D6B-4E1A-8324-9D83099739A3}"/>
              </a:ext>
            </a:extLst>
          </p:cNvPr>
          <p:cNvCxnSpPr>
            <a:cxnSpLocks/>
          </p:cNvCxnSpPr>
          <p:nvPr/>
        </p:nvCxnSpPr>
        <p:spPr>
          <a:xfrm flipV="1">
            <a:off x="8638059" y="3559057"/>
            <a:ext cx="1470216" cy="765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05BBDE-3F6C-4540-9727-BB9D9F838026}"/>
              </a:ext>
            </a:extLst>
          </p:cNvPr>
          <p:cNvCxnSpPr>
            <a:cxnSpLocks/>
          </p:cNvCxnSpPr>
          <p:nvPr/>
        </p:nvCxnSpPr>
        <p:spPr>
          <a:xfrm>
            <a:off x="6809363" y="3629465"/>
            <a:ext cx="1756679" cy="336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5">
            <a:extLst>
              <a:ext uri="{FF2B5EF4-FFF2-40B4-BE49-F238E27FC236}">
                <a16:creationId xmlns:a16="http://schemas.microsoft.com/office/drawing/2014/main" id="{BBEA2BC7-B25B-4923-8F8A-BEAD4A5DBD28}"/>
              </a:ext>
            </a:extLst>
          </p:cNvPr>
          <p:cNvSpPr/>
          <p:nvPr/>
        </p:nvSpPr>
        <p:spPr>
          <a:xfrm>
            <a:off x="8072160" y="3980260"/>
            <a:ext cx="3903825" cy="2327825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b="1">
                <a:solidFill>
                  <a:schemeClr val="accent6">
                    <a:lumMod val="50000"/>
                  </a:schemeClr>
                </a:solidFill>
              </a:rPr>
              <a:t>Calendar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2A490E-3EE8-4A3C-AE17-AAC425D7DB2C}"/>
              </a:ext>
            </a:extLst>
          </p:cNvPr>
          <p:cNvSpPr/>
          <p:nvPr/>
        </p:nvSpPr>
        <p:spPr>
          <a:xfrm>
            <a:off x="8735999" y="4300389"/>
            <a:ext cx="1640111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CalendarManager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C925E6-7A3D-46B0-B972-03776225A0BC}"/>
              </a:ext>
            </a:extLst>
          </p:cNvPr>
          <p:cNvCxnSpPr>
            <a:cxnSpLocks/>
          </p:cNvCxnSpPr>
          <p:nvPr/>
        </p:nvCxnSpPr>
        <p:spPr>
          <a:xfrm flipH="1">
            <a:off x="9556671" y="4591495"/>
            <a:ext cx="1" cy="113777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ACEF31C-6457-40BC-A887-519567BA61B2}"/>
              </a:ext>
            </a:extLst>
          </p:cNvPr>
          <p:cNvSpPr/>
          <p:nvPr/>
        </p:nvSpPr>
        <p:spPr>
          <a:xfrm>
            <a:off x="9472998" y="4582199"/>
            <a:ext cx="168896" cy="168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7598A9-8D9F-45D6-8C43-CCF059E5C3BB}"/>
              </a:ext>
            </a:extLst>
          </p:cNvPr>
          <p:cNvCxnSpPr>
            <a:cxnSpLocks/>
          </p:cNvCxnSpPr>
          <p:nvPr/>
        </p:nvCxnSpPr>
        <p:spPr>
          <a:xfrm>
            <a:off x="6829019" y="4300389"/>
            <a:ext cx="190281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76B352-8E7A-4390-92D7-A81339F5229B}"/>
              </a:ext>
            </a:extLst>
          </p:cNvPr>
          <p:cNvCxnSpPr>
            <a:cxnSpLocks/>
          </p:cNvCxnSpPr>
          <p:nvPr/>
        </p:nvCxnSpPr>
        <p:spPr>
          <a:xfrm>
            <a:off x="6829019" y="4582199"/>
            <a:ext cx="1902817" cy="1027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F4DD31-2FC0-4324-ACE1-FF1C9415ED1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875478" y="4887001"/>
            <a:ext cx="26884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471E7A8-CC4B-40A5-8CA5-A7222424C9FF}"/>
              </a:ext>
            </a:extLst>
          </p:cNvPr>
          <p:cNvSpPr/>
          <p:nvPr/>
        </p:nvSpPr>
        <p:spPr>
          <a:xfrm>
            <a:off x="9479436" y="4887001"/>
            <a:ext cx="168896" cy="3289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5690E2-D316-4411-8935-BA4212383620}"/>
              </a:ext>
            </a:extLst>
          </p:cNvPr>
          <p:cNvSpPr txBox="1"/>
          <p:nvPr/>
        </p:nvSpPr>
        <p:spPr>
          <a:xfrm>
            <a:off x="7333361" y="4072476"/>
            <a:ext cx="14929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CalendarManager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C8C3F7-F399-4013-A260-9ADD2C51E730}"/>
              </a:ext>
            </a:extLst>
          </p:cNvPr>
          <p:cNvSpPr txBox="1"/>
          <p:nvPr/>
        </p:nvSpPr>
        <p:spPr>
          <a:xfrm>
            <a:off x="7348794" y="4658774"/>
            <a:ext cx="12172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registerDoctor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7E5A6F-2179-4302-9605-028907E554A6}"/>
              </a:ext>
            </a:extLst>
          </p:cNvPr>
          <p:cNvCxnSpPr>
            <a:cxnSpLocks/>
          </p:cNvCxnSpPr>
          <p:nvPr/>
        </p:nvCxnSpPr>
        <p:spPr>
          <a:xfrm>
            <a:off x="6836178" y="5198168"/>
            <a:ext cx="2732257" cy="1025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8C199FC-2882-4856-ABF5-4F061C73628B}"/>
              </a:ext>
            </a:extLst>
          </p:cNvPr>
          <p:cNvSpPr/>
          <p:nvPr/>
        </p:nvSpPr>
        <p:spPr>
          <a:xfrm>
            <a:off x="9632996" y="4984827"/>
            <a:ext cx="130731" cy="959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68" name="Curved Connector 12">
            <a:extLst>
              <a:ext uri="{FF2B5EF4-FFF2-40B4-BE49-F238E27FC236}">
                <a16:creationId xmlns:a16="http://schemas.microsoft.com/office/drawing/2014/main" id="{C159B9C2-0A2E-47AC-9E32-7B89E9AA91E1}"/>
              </a:ext>
            </a:extLst>
          </p:cNvPr>
          <p:cNvCxnSpPr>
            <a:cxnSpLocks/>
          </p:cNvCxnSpPr>
          <p:nvPr/>
        </p:nvCxnSpPr>
        <p:spPr>
          <a:xfrm>
            <a:off x="9670506" y="4887003"/>
            <a:ext cx="93222" cy="87003"/>
          </a:xfrm>
          <a:prstGeom prst="curvedConnector3">
            <a:avLst>
              <a:gd name="adj1" fmla="val 27478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0DE77D-DF54-49C3-AC58-D202FCCFC148}"/>
              </a:ext>
            </a:extLst>
          </p:cNvPr>
          <p:cNvSpPr txBox="1"/>
          <p:nvPr/>
        </p:nvSpPr>
        <p:spPr>
          <a:xfrm>
            <a:off x="9990585" y="4752979"/>
            <a:ext cx="12172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getCredentials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92" name="Curved Connector 12">
            <a:extLst>
              <a:ext uri="{FF2B5EF4-FFF2-40B4-BE49-F238E27FC236}">
                <a16:creationId xmlns:a16="http://schemas.microsoft.com/office/drawing/2014/main" id="{7EF0639C-9831-4D6A-8AC6-C5E0B92941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78158" y="5086762"/>
            <a:ext cx="130391" cy="57409"/>
          </a:xfrm>
          <a:prstGeom prst="curvedConnector3">
            <a:avLst>
              <a:gd name="adj1" fmla="val -60385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Giam Ju Xian</cp:lastModifiedBy>
  <cp:revision>5</cp:revision>
  <dcterms:created xsi:type="dcterms:W3CDTF">2018-10-24T07:51:02Z</dcterms:created>
  <dcterms:modified xsi:type="dcterms:W3CDTF">2018-11-12T09:54:13Z</dcterms:modified>
</cp:coreProperties>
</file>