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1224920"/>
            <a:ext cx="8686800" cy="385006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3205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HealthBookStorage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2915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93537" y="2908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2999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373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47426" y="3087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3087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35376" y="3379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12362" y="3291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128535" y="33790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58700" y="32056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XmlHealthBook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605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90468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32139" y="2778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09125" y="2690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55463" y="2605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357135" y="32076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HealthBook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</p:cNvCxnSpPr>
          <p:nvPr/>
        </p:nvCxnSpPr>
        <p:spPr>
          <a:xfrm rot="16200000" flipV="1">
            <a:off x="6400198" y="2361598"/>
            <a:ext cx="433488" cy="124411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5369682" y="24384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87716" y="3206842"/>
            <a:ext cx="1259718" cy="349158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>
            <a:off x="6557842" y="3381008"/>
            <a:ext cx="629874" cy="41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9D07BDE6-DD37-4981-A833-50863113AAF3}"/>
              </a:ext>
            </a:extLst>
          </p:cNvPr>
          <p:cNvSpPr/>
          <p:nvPr/>
        </p:nvSpPr>
        <p:spPr>
          <a:xfrm>
            <a:off x="6953073" y="3812987"/>
            <a:ext cx="172737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XmlAdaptedAppointment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Elbow Connector 122">
            <a:extLst>
              <a:ext uri="{FF2B5EF4-FFF2-40B4-BE49-F238E27FC236}">
                <a16:creationId xmlns:a16="http://schemas.microsoft.com/office/drawing/2014/main" id="{FC4C6422-5C6E-4BC8-8E2B-66004064B86E}"/>
              </a:ext>
            </a:extLst>
          </p:cNvPr>
          <p:cNvCxnSpPr>
            <a:cxnSpLocks/>
            <a:stCxn id="66" idx="2"/>
            <a:endCxn id="31" idx="1"/>
          </p:cNvCxnSpPr>
          <p:nvPr/>
        </p:nvCxnSpPr>
        <p:spPr>
          <a:xfrm rot="16200000" flipH="1">
            <a:off x="6239292" y="3272585"/>
            <a:ext cx="431979" cy="995584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CB10AC26-5506-4E1A-A5E5-F70AF11225DE}"/>
              </a:ext>
            </a:extLst>
          </p:cNvPr>
          <p:cNvCxnSpPr>
            <a:cxnSpLocks/>
            <a:stCxn id="74" idx="2"/>
            <a:endCxn id="31" idx="0"/>
          </p:cNvCxnSpPr>
          <p:nvPr/>
        </p:nvCxnSpPr>
        <p:spPr>
          <a:xfrm rot="5400000">
            <a:off x="7688676" y="3684087"/>
            <a:ext cx="256987" cy="81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43620162-7D91-4754-9B65-F0B9E6F09C54}"/>
              </a:ext>
            </a:extLst>
          </p:cNvPr>
          <p:cNvCxnSpPr>
            <a:cxnSpLocks/>
            <a:stCxn id="31" idx="2"/>
            <a:endCxn id="51" idx="0"/>
          </p:cNvCxnSpPr>
          <p:nvPr/>
        </p:nvCxnSpPr>
        <p:spPr>
          <a:xfrm rot="16200000" flipH="1">
            <a:off x="7709402" y="4267107"/>
            <a:ext cx="217894" cy="317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1" name="Rectangle 8">
            <a:extLst>
              <a:ext uri="{FF2B5EF4-FFF2-40B4-BE49-F238E27FC236}">
                <a16:creationId xmlns:a16="http://schemas.microsoft.com/office/drawing/2014/main" id="{C168B83C-7480-4A7C-805C-BD48FE9CAD07}"/>
              </a:ext>
            </a:extLst>
          </p:cNvPr>
          <p:cNvSpPr/>
          <p:nvPr/>
        </p:nvSpPr>
        <p:spPr>
          <a:xfrm>
            <a:off x="6959422" y="4377641"/>
            <a:ext cx="172102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XmlAdaptedPrescription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36F21569-858D-4A55-BD4D-6A2D8F39E9A2}"/>
              </a:ext>
            </a:extLst>
          </p:cNvPr>
          <p:cNvSpPr/>
          <p:nvPr/>
        </p:nvSpPr>
        <p:spPr>
          <a:xfrm>
            <a:off x="6959422" y="2438400"/>
            <a:ext cx="1717862" cy="340238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XmlAdaptedMedicalHistory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Elbow Connector 122">
            <a:extLst>
              <a:ext uri="{FF2B5EF4-FFF2-40B4-BE49-F238E27FC236}">
                <a16:creationId xmlns:a16="http://schemas.microsoft.com/office/drawing/2014/main" id="{F5A8DBD0-0247-4A04-87EF-E3CDBFDD43E9}"/>
              </a:ext>
            </a:extLst>
          </p:cNvPr>
          <p:cNvCxnSpPr>
            <a:cxnSpLocks/>
            <a:stCxn id="74" idx="0"/>
            <a:endCxn id="36" idx="2"/>
          </p:cNvCxnSpPr>
          <p:nvPr/>
        </p:nvCxnSpPr>
        <p:spPr>
          <a:xfrm rot="5400000" flipH="1" flipV="1">
            <a:off x="7603862" y="2992351"/>
            <a:ext cx="428204" cy="77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0" name="Rectangle 8">
            <a:extLst>
              <a:ext uri="{FF2B5EF4-FFF2-40B4-BE49-F238E27FC236}">
                <a16:creationId xmlns:a16="http://schemas.microsoft.com/office/drawing/2014/main" id="{479AE18E-325D-4841-8258-B962469B6FD6}"/>
              </a:ext>
            </a:extLst>
          </p:cNvPr>
          <p:cNvSpPr/>
          <p:nvPr/>
        </p:nvSpPr>
        <p:spPr>
          <a:xfrm>
            <a:off x="5369682" y="168202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XmlAdaptedAllergy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6837279B-70B3-4F82-BFFC-DFFA9B767027}"/>
              </a:ext>
            </a:extLst>
          </p:cNvPr>
          <p:cNvSpPr/>
          <p:nvPr/>
        </p:nvSpPr>
        <p:spPr>
          <a:xfrm>
            <a:off x="6972123" y="1682026"/>
            <a:ext cx="170516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XmlAdaptedCondition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>
            <a:extLst>
              <a:ext uri="{FF2B5EF4-FFF2-40B4-BE49-F238E27FC236}">
                <a16:creationId xmlns:a16="http://schemas.microsoft.com/office/drawing/2014/main" id="{86201BAD-CFCE-42A2-9A67-86FCD474DA2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7818353" y="2028786"/>
            <a:ext cx="6351" cy="409614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46856893-6B3C-4A6A-9692-2726045C14D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00198" y="1599598"/>
            <a:ext cx="433488" cy="124411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Giam Ju Xian</cp:lastModifiedBy>
  <cp:revision>64</cp:revision>
  <dcterms:created xsi:type="dcterms:W3CDTF">2016-07-22T14:33:02Z</dcterms:created>
  <dcterms:modified xsi:type="dcterms:W3CDTF">2018-11-12T09:55:35Z</dcterms:modified>
</cp:coreProperties>
</file>